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2399288" cy="43200638"/>
  <p:notesSz cx="18097500" cy="20104100"/>
  <p:defaultTextStyle>
    <a:defPPr>
      <a:defRPr lang="pt-BR"/>
    </a:defPPr>
    <a:lvl1pPr marL="0" algn="l" defTabSz="1809506" rtl="0" eaLnBrk="1" latinLnBrk="0" hangingPunct="1">
      <a:defRPr sz="3562" kern="1200">
        <a:solidFill>
          <a:schemeClr val="tx1"/>
        </a:solidFill>
        <a:latin typeface="+mn-lt"/>
        <a:ea typeface="+mn-ea"/>
        <a:cs typeface="+mn-cs"/>
      </a:defRPr>
    </a:lvl1pPr>
    <a:lvl2pPr marL="904753" algn="l" defTabSz="1809506" rtl="0" eaLnBrk="1" latinLnBrk="0" hangingPunct="1">
      <a:defRPr sz="3562" kern="1200">
        <a:solidFill>
          <a:schemeClr val="tx1"/>
        </a:solidFill>
        <a:latin typeface="+mn-lt"/>
        <a:ea typeface="+mn-ea"/>
        <a:cs typeface="+mn-cs"/>
      </a:defRPr>
    </a:lvl2pPr>
    <a:lvl3pPr marL="1809506" algn="l" defTabSz="1809506" rtl="0" eaLnBrk="1" latinLnBrk="0" hangingPunct="1">
      <a:defRPr sz="3562" kern="1200">
        <a:solidFill>
          <a:schemeClr val="tx1"/>
        </a:solidFill>
        <a:latin typeface="+mn-lt"/>
        <a:ea typeface="+mn-ea"/>
        <a:cs typeface="+mn-cs"/>
      </a:defRPr>
    </a:lvl3pPr>
    <a:lvl4pPr marL="2714259" algn="l" defTabSz="1809506" rtl="0" eaLnBrk="1" latinLnBrk="0" hangingPunct="1">
      <a:defRPr sz="3562" kern="1200">
        <a:solidFill>
          <a:schemeClr val="tx1"/>
        </a:solidFill>
        <a:latin typeface="+mn-lt"/>
        <a:ea typeface="+mn-ea"/>
        <a:cs typeface="+mn-cs"/>
      </a:defRPr>
    </a:lvl4pPr>
    <a:lvl5pPr marL="3619012" algn="l" defTabSz="1809506" rtl="0" eaLnBrk="1" latinLnBrk="0" hangingPunct="1">
      <a:defRPr sz="3562" kern="1200">
        <a:solidFill>
          <a:schemeClr val="tx1"/>
        </a:solidFill>
        <a:latin typeface="+mn-lt"/>
        <a:ea typeface="+mn-ea"/>
        <a:cs typeface="+mn-cs"/>
      </a:defRPr>
    </a:lvl5pPr>
    <a:lvl6pPr marL="4523765" algn="l" defTabSz="1809506" rtl="0" eaLnBrk="1" latinLnBrk="0" hangingPunct="1">
      <a:defRPr sz="3562" kern="1200">
        <a:solidFill>
          <a:schemeClr val="tx1"/>
        </a:solidFill>
        <a:latin typeface="+mn-lt"/>
        <a:ea typeface="+mn-ea"/>
        <a:cs typeface="+mn-cs"/>
      </a:defRPr>
    </a:lvl6pPr>
    <a:lvl7pPr marL="5428518" algn="l" defTabSz="1809506" rtl="0" eaLnBrk="1" latinLnBrk="0" hangingPunct="1">
      <a:defRPr sz="3562" kern="1200">
        <a:solidFill>
          <a:schemeClr val="tx1"/>
        </a:solidFill>
        <a:latin typeface="+mn-lt"/>
        <a:ea typeface="+mn-ea"/>
        <a:cs typeface="+mn-cs"/>
      </a:defRPr>
    </a:lvl7pPr>
    <a:lvl8pPr marL="6333272" algn="l" defTabSz="1809506" rtl="0" eaLnBrk="1" latinLnBrk="0" hangingPunct="1">
      <a:defRPr sz="3562" kern="1200">
        <a:solidFill>
          <a:schemeClr val="tx1"/>
        </a:solidFill>
        <a:latin typeface="+mn-lt"/>
        <a:ea typeface="+mn-ea"/>
        <a:cs typeface="+mn-cs"/>
      </a:defRPr>
    </a:lvl8pPr>
    <a:lvl9pPr marL="7238025" algn="l" defTabSz="1809506" rtl="0" eaLnBrk="1" latinLnBrk="0" hangingPunct="1">
      <a:defRPr sz="356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189" userDrawn="1">
          <p15:clr>
            <a:srgbClr val="A4A3A4"/>
          </p15:clr>
        </p15:guide>
        <p15:guide id="2" pos="386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" d="100"/>
          <a:sy n="10" d="100"/>
        </p:scale>
        <p:origin x="2731" y="302"/>
      </p:cViewPr>
      <p:guideLst>
        <p:guide orient="horz" pos="6189"/>
        <p:guide pos="386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842250" cy="1008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10250488" y="0"/>
            <a:ext cx="7842250" cy="1008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7495AD-13B0-4F7F-A73F-309CCC6F0F07}" type="datetimeFigureOut">
              <a:rPr lang="pt-BR" smtClean="0"/>
              <a:t>12/08/2025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503988" y="2513013"/>
            <a:ext cx="5089525" cy="6784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1809750" y="9675813"/>
            <a:ext cx="14478000" cy="79152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19096038"/>
            <a:ext cx="7842250" cy="1008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10250488" y="19096038"/>
            <a:ext cx="7842250" cy="1008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082FC9-6879-4974-95D1-20D3148D32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8636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26F6C3-A53F-F818-BCCB-8727744B0D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432F5D9B-E180-DF8D-C2F7-265849C18BD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FD6CB6E0-2A9A-7B88-5E68-9112B9D9AD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03CFA80-A128-1471-78E8-AD5AB7AB136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082FC9-6879-4974-95D1-20D3148D320F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5201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429947" y="13392199"/>
            <a:ext cx="27539395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4859893" y="24192358"/>
            <a:ext cx="2267950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50481" y="654232"/>
            <a:ext cx="18298323" cy="1542858"/>
          </a:xfrm>
        </p:spPr>
        <p:txBody>
          <a:bodyPr lIns="0" tIns="0" rIns="0" bIns="0"/>
          <a:lstStyle>
            <a:lvl1pPr>
              <a:defRPr sz="10026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50481" y="654232"/>
            <a:ext cx="18298323" cy="1542858"/>
          </a:xfrm>
        </p:spPr>
        <p:txBody>
          <a:bodyPr lIns="0" tIns="0" rIns="0" bIns="0"/>
          <a:lstStyle>
            <a:lvl1pPr>
              <a:defRPr sz="10026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619965" y="9936148"/>
            <a:ext cx="1409368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6685633" y="9936148"/>
            <a:ext cx="1409368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8/12/2025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50481" y="654232"/>
            <a:ext cx="18298323" cy="1542858"/>
          </a:xfrm>
        </p:spPr>
        <p:txBody>
          <a:bodyPr lIns="0" tIns="0" rIns="0" bIns="0"/>
          <a:lstStyle>
            <a:lvl1pPr>
              <a:defRPr sz="10026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8/12/2025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50481" y="654232"/>
            <a:ext cx="18298323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6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19965" y="9936148"/>
            <a:ext cx="2915935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1015758" y="40176597"/>
            <a:ext cx="10367772" cy="5481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619965" y="40176597"/>
            <a:ext cx="7451836" cy="5481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3327490" y="40176597"/>
            <a:ext cx="7451836" cy="5481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818525">
        <a:defRPr>
          <a:latin typeface="+mn-lt"/>
          <a:ea typeface="+mn-ea"/>
          <a:cs typeface="+mn-cs"/>
        </a:defRPr>
      </a:lvl2pPr>
      <a:lvl3pPr marL="1637050">
        <a:defRPr>
          <a:latin typeface="+mn-lt"/>
          <a:ea typeface="+mn-ea"/>
          <a:cs typeface="+mn-cs"/>
        </a:defRPr>
      </a:lvl3pPr>
      <a:lvl4pPr marL="2455575">
        <a:defRPr>
          <a:latin typeface="+mn-lt"/>
          <a:ea typeface="+mn-ea"/>
          <a:cs typeface="+mn-cs"/>
        </a:defRPr>
      </a:lvl4pPr>
      <a:lvl5pPr marL="3274101">
        <a:defRPr>
          <a:latin typeface="+mn-lt"/>
          <a:ea typeface="+mn-ea"/>
          <a:cs typeface="+mn-cs"/>
        </a:defRPr>
      </a:lvl5pPr>
      <a:lvl6pPr marL="4092626">
        <a:defRPr>
          <a:latin typeface="+mn-lt"/>
          <a:ea typeface="+mn-ea"/>
          <a:cs typeface="+mn-cs"/>
        </a:defRPr>
      </a:lvl6pPr>
      <a:lvl7pPr marL="4911151">
        <a:defRPr>
          <a:latin typeface="+mn-lt"/>
          <a:ea typeface="+mn-ea"/>
          <a:cs typeface="+mn-cs"/>
        </a:defRPr>
      </a:lvl7pPr>
      <a:lvl8pPr marL="5729676">
        <a:defRPr>
          <a:latin typeface="+mn-lt"/>
          <a:ea typeface="+mn-ea"/>
          <a:cs typeface="+mn-cs"/>
        </a:defRPr>
      </a:lvl8pPr>
      <a:lvl9pPr marL="6548201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818525">
        <a:defRPr>
          <a:latin typeface="+mn-lt"/>
          <a:ea typeface="+mn-ea"/>
          <a:cs typeface="+mn-cs"/>
        </a:defRPr>
      </a:lvl2pPr>
      <a:lvl3pPr marL="1637050">
        <a:defRPr>
          <a:latin typeface="+mn-lt"/>
          <a:ea typeface="+mn-ea"/>
          <a:cs typeface="+mn-cs"/>
        </a:defRPr>
      </a:lvl3pPr>
      <a:lvl4pPr marL="2455575">
        <a:defRPr>
          <a:latin typeface="+mn-lt"/>
          <a:ea typeface="+mn-ea"/>
          <a:cs typeface="+mn-cs"/>
        </a:defRPr>
      </a:lvl4pPr>
      <a:lvl5pPr marL="3274101">
        <a:defRPr>
          <a:latin typeface="+mn-lt"/>
          <a:ea typeface="+mn-ea"/>
          <a:cs typeface="+mn-cs"/>
        </a:defRPr>
      </a:lvl5pPr>
      <a:lvl6pPr marL="4092626">
        <a:defRPr>
          <a:latin typeface="+mn-lt"/>
          <a:ea typeface="+mn-ea"/>
          <a:cs typeface="+mn-cs"/>
        </a:defRPr>
      </a:lvl6pPr>
      <a:lvl7pPr marL="4911151">
        <a:defRPr>
          <a:latin typeface="+mn-lt"/>
          <a:ea typeface="+mn-ea"/>
          <a:cs typeface="+mn-cs"/>
        </a:defRPr>
      </a:lvl7pPr>
      <a:lvl8pPr marL="5729676">
        <a:defRPr>
          <a:latin typeface="+mn-lt"/>
          <a:ea typeface="+mn-ea"/>
          <a:cs typeface="+mn-cs"/>
        </a:defRPr>
      </a:lvl8pPr>
      <a:lvl9pPr marL="654820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FECB21-C6E1-5C51-10E3-0ECE4005A4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>
            <a:extLst>
              <a:ext uri="{FF2B5EF4-FFF2-40B4-BE49-F238E27FC236}">
                <a16:creationId xmlns:a16="http://schemas.microsoft.com/office/drawing/2014/main" id="{108DBDAA-A6F7-0098-B1F6-8E93A39FB18E}"/>
              </a:ext>
            </a:extLst>
          </p:cNvPr>
          <p:cNvSpPr/>
          <p:nvPr/>
        </p:nvSpPr>
        <p:spPr>
          <a:xfrm>
            <a:off x="3027235" y="7634119"/>
            <a:ext cx="25789833" cy="21600"/>
          </a:xfrm>
          <a:custGeom>
            <a:avLst/>
            <a:gdLst/>
            <a:ahLst/>
            <a:cxnLst/>
            <a:rect l="l" t="t" r="r" b="b"/>
            <a:pathLst>
              <a:path w="14405610" h="12064">
                <a:moveTo>
                  <a:pt x="0" y="0"/>
                </a:moveTo>
                <a:lnTo>
                  <a:pt x="14405500" y="11503"/>
                </a:lnTo>
              </a:path>
            </a:pathLst>
          </a:custGeom>
          <a:ln w="101600">
            <a:solidFill>
              <a:srgbClr val="263C1F"/>
            </a:solidFill>
          </a:ln>
        </p:spPr>
        <p:txBody>
          <a:bodyPr wrap="square" lIns="0" tIns="0" rIns="0" bIns="0" rtlCol="0"/>
          <a:lstStyle/>
          <a:p>
            <a:endParaRPr sz="6377"/>
          </a:p>
        </p:txBody>
      </p:sp>
      <p:grpSp>
        <p:nvGrpSpPr>
          <p:cNvPr id="54" name="Agrupar 53">
            <a:extLst>
              <a:ext uri="{FF2B5EF4-FFF2-40B4-BE49-F238E27FC236}">
                <a16:creationId xmlns:a16="http://schemas.microsoft.com/office/drawing/2014/main" id="{EE7FF380-4953-73C8-547C-0CD0648888DD}"/>
              </a:ext>
            </a:extLst>
          </p:cNvPr>
          <p:cNvGrpSpPr/>
          <p:nvPr/>
        </p:nvGrpSpPr>
        <p:grpSpPr>
          <a:xfrm>
            <a:off x="1271651" y="25867193"/>
            <a:ext cx="13692962" cy="1372138"/>
            <a:chOff x="1373441" y="27078207"/>
            <a:chExt cx="13692962" cy="1372138"/>
          </a:xfrm>
          <a:solidFill>
            <a:srgbClr val="002060"/>
          </a:solidFill>
        </p:grpSpPr>
        <p:grpSp>
          <p:nvGrpSpPr>
            <p:cNvPr id="6" name="object 6">
              <a:extLst>
                <a:ext uri="{FF2B5EF4-FFF2-40B4-BE49-F238E27FC236}">
                  <a16:creationId xmlns:a16="http://schemas.microsoft.com/office/drawing/2014/main" id="{18126710-80D1-8BDE-8408-39A29DFE7B97}"/>
                </a:ext>
              </a:extLst>
            </p:cNvPr>
            <p:cNvGrpSpPr/>
            <p:nvPr/>
          </p:nvGrpSpPr>
          <p:grpSpPr>
            <a:xfrm>
              <a:off x="1373441" y="27078207"/>
              <a:ext cx="13692962" cy="1372138"/>
              <a:chOff x="767172" y="13111872"/>
              <a:chExt cx="7648575" cy="766445"/>
            </a:xfrm>
            <a:grpFill/>
          </p:grpSpPr>
          <p:sp>
            <p:nvSpPr>
              <p:cNvPr id="7" name="object 7">
                <a:extLst>
                  <a:ext uri="{FF2B5EF4-FFF2-40B4-BE49-F238E27FC236}">
                    <a16:creationId xmlns:a16="http://schemas.microsoft.com/office/drawing/2014/main" id="{D938132E-6F28-F022-E3E4-AAD102CB8210}"/>
                  </a:ext>
                </a:extLst>
              </p:cNvPr>
              <p:cNvSpPr/>
              <p:nvPr/>
            </p:nvSpPr>
            <p:spPr>
              <a:xfrm>
                <a:off x="767172" y="13111872"/>
                <a:ext cx="7648575" cy="715010"/>
              </a:xfrm>
              <a:custGeom>
                <a:avLst/>
                <a:gdLst/>
                <a:ahLst/>
                <a:cxnLst/>
                <a:rect l="l" t="t" r="r" b="b"/>
                <a:pathLst>
                  <a:path w="7648575" h="715009">
                    <a:moveTo>
                      <a:pt x="7290991" y="714512"/>
                    </a:moveTo>
                    <a:lnTo>
                      <a:pt x="357256" y="714512"/>
                    </a:lnTo>
                    <a:lnTo>
                      <a:pt x="310296" y="711414"/>
                    </a:lnTo>
                    <a:lnTo>
                      <a:pt x="264539" y="702272"/>
                    </a:lnTo>
                    <a:lnTo>
                      <a:pt x="220540" y="687317"/>
                    </a:lnTo>
                    <a:lnTo>
                      <a:pt x="178852" y="666779"/>
                    </a:lnTo>
                    <a:lnTo>
                      <a:pt x="140033" y="640888"/>
                    </a:lnTo>
                    <a:lnTo>
                      <a:pt x="104637" y="609874"/>
                    </a:lnTo>
                    <a:lnTo>
                      <a:pt x="73623" y="574478"/>
                    </a:lnTo>
                    <a:lnTo>
                      <a:pt x="47732" y="535659"/>
                    </a:lnTo>
                    <a:lnTo>
                      <a:pt x="27194" y="493972"/>
                    </a:lnTo>
                    <a:lnTo>
                      <a:pt x="12239" y="449972"/>
                    </a:lnTo>
                    <a:lnTo>
                      <a:pt x="3098" y="404215"/>
                    </a:lnTo>
                    <a:lnTo>
                      <a:pt x="0" y="357252"/>
                    </a:lnTo>
                    <a:lnTo>
                      <a:pt x="3098" y="310296"/>
                    </a:lnTo>
                    <a:lnTo>
                      <a:pt x="12239" y="264539"/>
                    </a:lnTo>
                    <a:lnTo>
                      <a:pt x="27194" y="220539"/>
                    </a:lnTo>
                    <a:lnTo>
                      <a:pt x="47732" y="178852"/>
                    </a:lnTo>
                    <a:lnTo>
                      <a:pt x="73623" y="140033"/>
                    </a:lnTo>
                    <a:lnTo>
                      <a:pt x="104637" y="104637"/>
                    </a:lnTo>
                    <a:lnTo>
                      <a:pt x="140033" y="73623"/>
                    </a:lnTo>
                    <a:lnTo>
                      <a:pt x="178852" y="47732"/>
                    </a:lnTo>
                    <a:lnTo>
                      <a:pt x="220540" y="27194"/>
                    </a:lnTo>
                    <a:lnTo>
                      <a:pt x="264539" y="12239"/>
                    </a:lnTo>
                    <a:lnTo>
                      <a:pt x="310296" y="3097"/>
                    </a:lnTo>
                    <a:lnTo>
                      <a:pt x="357251" y="0"/>
                    </a:lnTo>
                    <a:lnTo>
                      <a:pt x="7290996" y="0"/>
                    </a:lnTo>
                    <a:lnTo>
                      <a:pt x="7337950" y="3097"/>
                    </a:lnTo>
                    <a:lnTo>
                      <a:pt x="7383707" y="12239"/>
                    </a:lnTo>
                    <a:lnTo>
                      <a:pt x="7427707" y="27194"/>
                    </a:lnTo>
                    <a:lnTo>
                      <a:pt x="7469394" y="47732"/>
                    </a:lnTo>
                    <a:lnTo>
                      <a:pt x="7508213" y="73623"/>
                    </a:lnTo>
                    <a:lnTo>
                      <a:pt x="7543609" y="104637"/>
                    </a:lnTo>
                    <a:lnTo>
                      <a:pt x="7574623" y="140033"/>
                    </a:lnTo>
                    <a:lnTo>
                      <a:pt x="7600514" y="178852"/>
                    </a:lnTo>
                    <a:lnTo>
                      <a:pt x="7621052" y="220539"/>
                    </a:lnTo>
                    <a:lnTo>
                      <a:pt x="7636007" y="264539"/>
                    </a:lnTo>
                    <a:lnTo>
                      <a:pt x="7645149" y="310296"/>
                    </a:lnTo>
                    <a:lnTo>
                      <a:pt x="7648246" y="357256"/>
                    </a:lnTo>
                    <a:lnTo>
                      <a:pt x="7645149" y="404215"/>
                    </a:lnTo>
                    <a:lnTo>
                      <a:pt x="7636007" y="449972"/>
                    </a:lnTo>
                    <a:lnTo>
                      <a:pt x="7621052" y="493972"/>
                    </a:lnTo>
                    <a:lnTo>
                      <a:pt x="7600514" y="535659"/>
                    </a:lnTo>
                    <a:lnTo>
                      <a:pt x="7574623" y="574478"/>
                    </a:lnTo>
                    <a:lnTo>
                      <a:pt x="7543609" y="609874"/>
                    </a:lnTo>
                    <a:lnTo>
                      <a:pt x="7508213" y="640888"/>
                    </a:lnTo>
                    <a:lnTo>
                      <a:pt x="7469394" y="666779"/>
                    </a:lnTo>
                    <a:lnTo>
                      <a:pt x="7427707" y="687317"/>
                    </a:lnTo>
                    <a:lnTo>
                      <a:pt x="7383707" y="702272"/>
                    </a:lnTo>
                    <a:lnTo>
                      <a:pt x="7337950" y="711414"/>
                    </a:lnTo>
                    <a:lnTo>
                      <a:pt x="7290991" y="714512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 sz="6377"/>
              </a:p>
            </p:txBody>
          </p:sp>
          <p:sp>
            <p:nvSpPr>
              <p:cNvPr id="8" name="object 8">
                <a:extLst>
                  <a:ext uri="{FF2B5EF4-FFF2-40B4-BE49-F238E27FC236}">
                    <a16:creationId xmlns:a16="http://schemas.microsoft.com/office/drawing/2014/main" id="{432643B1-57AC-F5BC-33BA-FE69E17D96CD}"/>
                  </a:ext>
                </a:extLst>
              </p:cNvPr>
              <p:cNvSpPr/>
              <p:nvPr/>
            </p:nvSpPr>
            <p:spPr>
              <a:xfrm>
                <a:off x="767172" y="13163523"/>
                <a:ext cx="7648575" cy="715010"/>
              </a:xfrm>
              <a:custGeom>
                <a:avLst/>
                <a:gdLst/>
                <a:ahLst/>
                <a:cxnLst/>
                <a:rect l="l" t="t" r="r" b="b"/>
                <a:pathLst>
                  <a:path w="7648575" h="715009">
                    <a:moveTo>
                      <a:pt x="7290993" y="714512"/>
                    </a:moveTo>
                    <a:lnTo>
                      <a:pt x="357254" y="714512"/>
                    </a:lnTo>
                    <a:lnTo>
                      <a:pt x="310296" y="711414"/>
                    </a:lnTo>
                    <a:lnTo>
                      <a:pt x="264539" y="702272"/>
                    </a:lnTo>
                    <a:lnTo>
                      <a:pt x="220540" y="687318"/>
                    </a:lnTo>
                    <a:lnTo>
                      <a:pt x="178852" y="666780"/>
                    </a:lnTo>
                    <a:lnTo>
                      <a:pt x="140033" y="640889"/>
                    </a:lnTo>
                    <a:lnTo>
                      <a:pt x="104637" y="609875"/>
                    </a:lnTo>
                    <a:lnTo>
                      <a:pt x="73623" y="574479"/>
                    </a:lnTo>
                    <a:lnTo>
                      <a:pt x="47732" y="535659"/>
                    </a:lnTo>
                    <a:lnTo>
                      <a:pt x="27194" y="493972"/>
                    </a:lnTo>
                    <a:lnTo>
                      <a:pt x="12239" y="449972"/>
                    </a:lnTo>
                    <a:lnTo>
                      <a:pt x="3098" y="404215"/>
                    </a:lnTo>
                    <a:lnTo>
                      <a:pt x="0" y="357253"/>
                    </a:lnTo>
                    <a:lnTo>
                      <a:pt x="3098" y="310297"/>
                    </a:lnTo>
                    <a:lnTo>
                      <a:pt x="12239" y="264540"/>
                    </a:lnTo>
                    <a:lnTo>
                      <a:pt x="27194" y="220540"/>
                    </a:lnTo>
                    <a:lnTo>
                      <a:pt x="47732" y="178853"/>
                    </a:lnTo>
                    <a:lnTo>
                      <a:pt x="73623" y="140034"/>
                    </a:lnTo>
                    <a:lnTo>
                      <a:pt x="104637" y="104638"/>
                    </a:lnTo>
                    <a:lnTo>
                      <a:pt x="140033" y="73623"/>
                    </a:lnTo>
                    <a:lnTo>
                      <a:pt x="178852" y="47732"/>
                    </a:lnTo>
                    <a:lnTo>
                      <a:pt x="220540" y="27194"/>
                    </a:lnTo>
                    <a:lnTo>
                      <a:pt x="264539" y="12239"/>
                    </a:lnTo>
                    <a:lnTo>
                      <a:pt x="310296" y="3098"/>
                    </a:lnTo>
                    <a:lnTo>
                      <a:pt x="357256" y="0"/>
                    </a:lnTo>
                    <a:lnTo>
                      <a:pt x="7290991" y="0"/>
                    </a:lnTo>
                    <a:lnTo>
                      <a:pt x="7337950" y="3098"/>
                    </a:lnTo>
                    <a:lnTo>
                      <a:pt x="7383707" y="12239"/>
                    </a:lnTo>
                    <a:lnTo>
                      <a:pt x="7427707" y="27194"/>
                    </a:lnTo>
                    <a:lnTo>
                      <a:pt x="7469394" y="47732"/>
                    </a:lnTo>
                    <a:lnTo>
                      <a:pt x="7508213" y="73623"/>
                    </a:lnTo>
                    <a:lnTo>
                      <a:pt x="7543609" y="104638"/>
                    </a:lnTo>
                    <a:lnTo>
                      <a:pt x="7574623" y="140034"/>
                    </a:lnTo>
                    <a:lnTo>
                      <a:pt x="7600514" y="178853"/>
                    </a:lnTo>
                    <a:lnTo>
                      <a:pt x="7621052" y="220540"/>
                    </a:lnTo>
                    <a:lnTo>
                      <a:pt x="7636007" y="264540"/>
                    </a:lnTo>
                    <a:lnTo>
                      <a:pt x="7645149" y="310297"/>
                    </a:lnTo>
                    <a:lnTo>
                      <a:pt x="7648246" y="357256"/>
                    </a:lnTo>
                    <a:lnTo>
                      <a:pt x="7645149" y="404215"/>
                    </a:lnTo>
                    <a:lnTo>
                      <a:pt x="7636007" y="449972"/>
                    </a:lnTo>
                    <a:lnTo>
                      <a:pt x="7621052" y="493972"/>
                    </a:lnTo>
                    <a:lnTo>
                      <a:pt x="7600514" y="535659"/>
                    </a:lnTo>
                    <a:lnTo>
                      <a:pt x="7574623" y="574479"/>
                    </a:lnTo>
                    <a:lnTo>
                      <a:pt x="7543609" y="609875"/>
                    </a:lnTo>
                    <a:lnTo>
                      <a:pt x="7508213" y="640889"/>
                    </a:lnTo>
                    <a:lnTo>
                      <a:pt x="7469394" y="666780"/>
                    </a:lnTo>
                    <a:lnTo>
                      <a:pt x="7427707" y="687318"/>
                    </a:lnTo>
                    <a:lnTo>
                      <a:pt x="7383707" y="702272"/>
                    </a:lnTo>
                    <a:lnTo>
                      <a:pt x="7337950" y="711414"/>
                    </a:lnTo>
                    <a:lnTo>
                      <a:pt x="7290993" y="714512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 sz="6377"/>
              </a:p>
            </p:txBody>
          </p:sp>
        </p:grpSp>
        <p:sp>
          <p:nvSpPr>
            <p:cNvPr id="9" name="object 9">
              <a:extLst>
                <a:ext uri="{FF2B5EF4-FFF2-40B4-BE49-F238E27FC236}">
                  <a16:creationId xmlns:a16="http://schemas.microsoft.com/office/drawing/2014/main" id="{353B13EF-F567-675C-C033-193ECF141996}"/>
                </a:ext>
              </a:extLst>
            </p:cNvPr>
            <p:cNvSpPr txBox="1"/>
            <p:nvPr/>
          </p:nvSpPr>
          <p:spPr>
            <a:xfrm>
              <a:off x="4694563" y="27229336"/>
              <a:ext cx="7450699" cy="1070996"/>
            </a:xfrm>
            <a:prstGeom prst="rect">
              <a:avLst/>
            </a:prstGeom>
            <a:grpFill/>
          </p:spPr>
          <p:txBody>
            <a:bodyPr vert="horz" wrap="square" lIns="0" tIns="23873" rIns="0" bIns="0" rtlCol="0">
              <a:spAutoFit/>
            </a:bodyPr>
            <a:lstStyle/>
            <a:p>
              <a:pPr marL="22737">
                <a:spcBef>
                  <a:spcPts val="188"/>
                </a:spcBef>
              </a:pPr>
              <a:r>
                <a:rPr sz="6600" b="1" spc="41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METODOLOGIA</a:t>
              </a:r>
              <a:endParaRPr sz="6600" dirty="0">
                <a:latin typeface="Times New Roman"/>
                <a:cs typeface="Times New Roman"/>
              </a:endParaRPr>
            </a:p>
          </p:txBody>
        </p:sp>
      </p:grpSp>
      <p:grpSp>
        <p:nvGrpSpPr>
          <p:cNvPr id="51" name="Agrupar 50">
            <a:extLst>
              <a:ext uri="{FF2B5EF4-FFF2-40B4-BE49-F238E27FC236}">
                <a16:creationId xmlns:a16="http://schemas.microsoft.com/office/drawing/2014/main" id="{B1DD939C-A411-1480-1851-7D545717540F}"/>
              </a:ext>
            </a:extLst>
          </p:cNvPr>
          <p:cNvGrpSpPr/>
          <p:nvPr/>
        </p:nvGrpSpPr>
        <p:grpSpPr>
          <a:xfrm>
            <a:off x="947028" y="8951119"/>
            <a:ext cx="13692962" cy="1372138"/>
            <a:chOff x="1335887" y="15241427"/>
            <a:chExt cx="13692962" cy="1372138"/>
          </a:xfrm>
          <a:solidFill>
            <a:srgbClr val="002060"/>
          </a:solidFill>
        </p:grpSpPr>
        <p:grpSp>
          <p:nvGrpSpPr>
            <p:cNvPr id="11" name="object 11">
              <a:extLst>
                <a:ext uri="{FF2B5EF4-FFF2-40B4-BE49-F238E27FC236}">
                  <a16:creationId xmlns:a16="http://schemas.microsoft.com/office/drawing/2014/main" id="{47DFD1F8-A132-D7F3-6D05-6B2BF703A3AA}"/>
                </a:ext>
              </a:extLst>
            </p:cNvPr>
            <p:cNvGrpSpPr/>
            <p:nvPr/>
          </p:nvGrpSpPr>
          <p:grpSpPr>
            <a:xfrm>
              <a:off x="1335887" y="15241427"/>
              <a:ext cx="13692962" cy="1372138"/>
              <a:chOff x="746195" y="6500118"/>
              <a:chExt cx="7648575" cy="766445"/>
            </a:xfrm>
            <a:grpFill/>
          </p:grpSpPr>
          <p:sp>
            <p:nvSpPr>
              <p:cNvPr id="12" name="object 12">
                <a:extLst>
                  <a:ext uri="{FF2B5EF4-FFF2-40B4-BE49-F238E27FC236}">
                    <a16:creationId xmlns:a16="http://schemas.microsoft.com/office/drawing/2014/main" id="{B3516226-DB8A-5E1B-4A0A-9182B99A1615}"/>
                  </a:ext>
                </a:extLst>
              </p:cNvPr>
              <p:cNvSpPr/>
              <p:nvPr/>
            </p:nvSpPr>
            <p:spPr>
              <a:xfrm>
                <a:off x="746195" y="6500118"/>
                <a:ext cx="7648575" cy="715010"/>
              </a:xfrm>
              <a:custGeom>
                <a:avLst/>
                <a:gdLst/>
                <a:ahLst/>
                <a:cxnLst/>
                <a:rect l="l" t="t" r="r" b="b"/>
                <a:pathLst>
                  <a:path w="7648575" h="715009">
                    <a:moveTo>
                      <a:pt x="7291002" y="714511"/>
                    </a:moveTo>
                    <a:lnTo>
                      <a:pt x="357245" y="714511"/>
                    </a:lnTo>
                    <a:lnTo>
                      <a:pt x="310296" y="711414"/>
                    </a:lnTo>
                    <a:lnTo>
                      <a:pt x="264539" y="702272"/>
                    </a:lnTo>
                    <a:lnTo>
                      <a:pt x="220540" y="687318"/>
                    </a:lnTo>
                    <a:lnTo>
                      <a:pt x="178852" y="666780"/>
                    </a:lnTo>
                    <a:lnTo>
                      <a:pt x="140033" y="640889"/>
                    </a:lnTo>
                    <a:lnTo>
                      <a:pt x="104637" y="609874"/>
                    </a:lnTo>
                    <a:lnTo>
                      <a:pt x="73623" y="574478"/>
                    </a:lnTo>
                    <a:lnTo>
                      <a:pt x="47732" y="535659"/>
                    </a:lnTo>
                    <a:lnTo>
                      <a:pt x="27194" y="493972"/>
                    </a:lnTo>
                    <a:lnTo>
                      <a:pt x="12239" y="449972"/>
                    </a:lnTo>
                    <a:lnTo>
                      <a:pt x="3098" y="404215"/>
                    </a:lnTo>
                    <a:lnTo>
                      <a:pt x="0" y="357253"/>
                    </a:lnTo>
                    <a:lnTo>
                      <a:pt x="3098" y="310297"/>
                    </a:lnTo>
                    <a:lnTo>
                      <a:pt x="12239" y="264540"/>
                    </a:lnTo>
                    <a:lnTo>
                      <a:pt x="27194" y="220540"/>
                    </a:lnTo>
                    <a:lnTo>
                      <a:pt x="47732" y="178853"/>
                    </a:lnTo>
                    <a:lnTo>
                      <a:pt x="73623" y="140033"/>
                    </a:lnTo>
                    <a:lnTo>
                      <a:pt x="104637" y="104637"/>
                    </a:lnTo>
                    <a:lnTo>
                      <a:pt x="140033" y="73623"/>
                    </a:lnTo>
                    <a:lnTo>
                      <a:pt x="178852" y="47732"/>
                    </a:lnTo>
                    <a:lnTo>
                      <a:pt x="220540" y="27194"/>
                    </a:lnTo>
                    <a:lnTo>
                      <a:pt x="264539" y="12239"/>
                    </a:lnTo>
                    <a:lnTo>
                      <a:pt x="310296" y="3098"/>
                    </a:lnTo>
                    <a:lnTo>
                      <a:pt x="357256" y="0"/>
                    </a:lnTo>
                    <a:lnTo>
                      <a:pt x="7290991" y="0"/>
                    </a:lnTo>
                    <a:lnTo>
                      <a:pt x="7337950" y="3098"/>
                    </a:lnTo>
                    <a:lnTo>
                      <a:pt x="7383707" y="12239"/>
                    </a:lnTo>
                    <a:lnTo>
                      <a:pt x="7427707" y="27194"/>
                    </a:lnTo>
                    <a:lnTo>
                      <a:pt x="7469394" y="47732"/>
                    </a:lnTo>
                    <a:lnTo>
                      <a:pt x="7508213" y="73623"/>
                    </a:lnTo>
                    <a:lnTo>
                      <a:pt x="7543609" y="104637"/>
                    </a:lnTo>
                    <a:lnTo>
                      <a:pt x="7574623" y="140033"/>
                    </a:lnTo>
                    <a:lnTo>
                      <a:pt x="7600514" y="178853"/>
                    </a:lnTo>
                    <a:lnTo>
                      <a:pt x="7621052" y="220540"/>
                    </a:lnTo>
                    <a:lnTo>
                      <a:pt x="7636007" y="264540"/>
                    </a:lnTo>
                    <a:lnTo>
                      <a:pt x="7645149" y="310297"/>
                    </a:lnTo>
                    <a:lnTo>
                      <a:pt x="7648246" y="357257"/>
                    </a:lnTo>
                    <a:lnTo>
                      <a:pt x="7645149" y="404215"/>
                    </a:lnTo>
                    <a:lnTo>
                      <a:pt x="7636007" y="449972"/>
                    </a:lnTo>
                    <a:lnTo>
                      <a:pt x="7621052" y="493972"/>
                    </a:lnTo>
                    <a:lnTo>
                      <a:pt x="7600514" y="535659"/>
                    </a:lnTo>
                    <a:lnTo>
                      <a:pt x="7574623" y="574478"/>
                    </a:lnTo>
                    <a:lnTo>
                      <a:pt x="7543609" y="609874"/>
                    </a:lnTo>
                    <a:lnTo>
                      <a:pt x="7508213" y="640889"/>
                    </a:lnTo>
                    <a:lnTo>
                      <a:pt x="7469394" y="666780"/>
                    </a:lnTo>
                    <a:lnTo>
                      <a:pt x="7427707" y="687318"/>
                    </a:lnTo>
                    <a:lnTo>
                      <a:pt x="7383707" y="702272"/>
                    </a:lnTo>
                    <a:lnTo>
                      <a:pt x="7337950" y="711414"/>
                    </a:lnTo>
                    <a:lnTo>
                      <a:pt x="7291002" y="714511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 sz="6377"/>
              </a:p>
            </p:txBody>
          </p:sp>
          <p:sp>
            <p:nvSpPr>
              <p:cNvPr id="13" name="object 13">
                <a:extLst>
                  <a:ext uri="{FF2B5EF4-FFF2-40B4-BE49-F238E27FC236}">
                    <a16:creationId xmlns:a16="http://schemas.microsoft.com/office/drawing/2014/main" id="{823634D6-BB2D-85A9-EDD3-D1B8C81A12F5}"/>
                  </a:ext>
                </a:extLst>
              </p:cNvPr>
              <p:cNvSpPr/>
              <p:nvPr/>
            </p:nvSpPr>
            <p:spPr>
              <a:xfrm>
                <a:off x="746195" y="6551768"/>
                <a:ext cx="7648575" cy="715010"/>
              </a:xfrm>
              <a:custGeom>
                <a:avLst/>
                <a:gdLst/>
                <a:ahLst/>
                <a:cxnLst/>
                <a:rect l="l" t="t" r="r" b="b"/>
                <a:pathLst>
                  <a:path w="7648575" h="715009">
                    <a:moveTo>
                      <a:pt x="7291002" y="714511"/>
                    </a:moveTo>
                    <a:lnTo>
                      <a:pt x="357245" y="714511"/>
                    </a:lnTo>
                    <a:lnTo>
                      <a:pt x="310296" y="711414"/>
                    </a:lnTo>
                    <a:lnTo>
                      <a:pt x="264539" y="702272"/>
                    </a:lnTo>
                    <a:lnTo>
                      <a:pt x="220540" y="687317"/>
                    </a:lnTo>
                    <a:lnTo>
                      <a:pt x="178852" y="666780"/>
                    </a:lnTo>
                    <a:lnTo>
                      <a:pt x="140033" y="640889"/>
                    </a:lnTo>
                    <a:lnTo>
                      <a:pt x="104637" y="609875"/>
                    </a:lnTo>
                    <a:lnTo>
                      <a:pt x="73623" y="574479"/>
                    </a:lnTo>
                    <a:lnTo>
                      <a:pt x="47732" y="535659"/>
                    </a:lnTo>
                    <a:lnTo>
                      <a:pt x="27194" y="493972"/>
                    </a:lnTo>
                    <a:lnTo>
                      <a:pt x="12239" y="449972"/>
                    </a:lnTo>
                    <a:lnTo>
                      <a:pt x="3098" y="404215"/>
                    </a:lnTo>
                    <a:lnTo>
                      <a:pt x="0" y="357252"/>
                    </a:lnTo>
                    <a:lnTo>
                      <a:pt x="3098" y="310297"/>
                    </a:lnTo>
                    <a:lnTo>
                      <a:pt x="12239" y="264539"/>
                    </a:lnTo>
                    <a:lnTo>
                      <a:pt x="27194" y="220540"/>
                    </a:lnTo>
                    <a:lnTo>
                      <a:pt x="47732" y="178853"/>
                    </a:lnTo>
                    <a:lnTo>
                      <a:pt x="73623" y="140033"/>
                    </a:lnTo>
                    <a:lnTo>
                      <a:pt x="104637" y="104637"/>
                    </a:lnTo>
                    <a:lnTo>
                      <a:pt x="140033" y="73623"/>
                    </a:lnTo>
                    <a:lnTo>
                      <a:pt x="178852" y="47732"/>
                    </a:lnTo>
                    <a:lnTo>
                      <a:pt x="220540" y="27194"/>
                    </a:lnTo>
                    <a:lnTo>
                      <a:pt x="264539" y="12239"/>
                    </a:lnTo>
                    <a:lnTo>
                      <a:pt x="310296" y="3098"/>
                    </a:lnTo>
                    <a:lnTo>
                      <a:pt x="357256" y="0"/>
                    </a:lnTo>
                    <a:lnTo>
                      <a:pt x="7290991" y="0"/>
                    </a:lnTo>
                    <a:lnTo>
                      <a:pt x="7337950" y="3098"/>
                    </a:lnTo>
                    <a:lnTo>
                      <a:pt x="7383707" y="12239"/>
                    </a:lnTo>
                    <a:lnTo>
                      <a:pt x="7427707" y="27194"/>
                    </a:lnTo>
                    <a:lnTo>
                      <a:pt x="7469394" y="47732"/>
                    </a:lnTo>
                    <a:lnTo>
                      <a:pt x="7508213" y="73623"/>
                    </a:lnTo>
                    <a:lnTo>
                      <a:pt x="7543609" y="104637"/>
                    </a:lnTo>
                    <a:lnTo>
                      <a:pt x="7574623" y="140033"/>
                    </a:lnTo>
                    <a:lnTo>
                      <a:pt x="7600514" y="178853"/>
                    </a:lnTo>
                    <a:lnTo>
                      <a:pt x="7621052" y="220540"/>
                    </a:lnTo>
                    <a:lnTo>
                      <a:pt x="7636007" y="264539"/>
                    </a:lnTo>
                    <a:lnTo>
                      <a:pt x="7645149" y="310297"/>
                    </a:lnTo>
                    <a:lnTo>
                      <a:pt x="7648246" y="357256"/>
                    </a:lnTo>
                    <a:lnTo>
                      <a:pt x="7645149" y="404215"/>
                    </a:lnTo>
                    <a:lnTo>
                      <a:pt x="7636007" y="449972"/>
                    </a:lnTo>
                    <a:lnTo>
                      <a:pt x="7621052" y="493972"/>
                    </a:lnTo>
                    <a:lnTo>
                      <a:pt x="7600514" y="535659"/>
                    </a:lnTo>
                    <a:lnTo>
                      <a:pt x="7574623" y="574479"/>
                    </a:lnTo>
                    <a:lnTo>
                      <a:pt x="7543609" y="609875"/>
                    </a:lnTo>
                    <a:lnTo>
                      <a:pt x="7508213" y="640889"/>
                    </a:lnTo>
                    <a:lnTo>
                      <a:pt x="7469394" y="666780"/>
                    </a:lnTo>
                    <a:lnTo>
                      <a:pt x="7427707" y="687317"/>
                    </a:lnTo>
                    <a:lnTo>
                      <a:pt x="7383707" y="702272"/>
                    </a:lnTo>
                    <a:lnTo>
                      <a:pt x="7337950" y="711414"/>
                    </a:lnTo>
                    <a:lnTo>
                      <a:pt x="7291002" y="714511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 sz="6377"/>
              </a:p>
            </p:txBody>
          </p:sp>
        </p:grpSp>
        <p:sp>
          <p:nvSpPr>
            <p:cNvPr id="14" name="object 14">
              <a:extLst>
                <a:ext uri="{FF2B5EF4-FFF2-40B4-BE49-F238E27FC236}">
                  <a16:creationId xmlns:a16="http://schemas.microsoft.com/office/drawing/2014/main" id="{F649451A-20B7-8A35-1E89-1463F838F463}"/>
                </a:ext>
              </a:extLst>
            </p:cNvPr>
            <p:cNvSpPr txBox="1"/>
            <p:nvPr/>
          </p:nvSpPr>
          <p:spPr>
            <a:xfrm>
              <a:off x="5115634" y="15346321"/>
              <a:ext cx="6600360" cy="1070996"/>
            </a:xfrm>
            <a:prstGeom prst="rect">
              <a:avLst/>
            </a:prstGeom>
            <a:grpFill/>
          </p:spPr>
          <p:txBody>
            <a:bodyPr vert="horz" wrap="square" lIns="0" tIns="23873" rIns="0" bIns="0" rtlCol="0">
              <a:spAutoFit/>
            </a:bodyPr>
            <a:lstStyle/>
            <a:p>
              <a:pPr marL="22737">
                <a:spcBef>
                  <a:spcPts val="188"/>
                </a:spcBef>
              </a:pPr>
              <a:r>
                <a:rPr sz="6600" b="1" spc="43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INTRODUÇÃO</a:t>
              </a:r>
              <a:endParaRPr sz="6600" dirty="0">
                <a:latin typeface="Times New Roman"/>
                <a:cs typeface="Times New Roman"/>
              </a:endParaRPr>
            </a:p>
          </p:txBody>
        </p:sp>
      </p:grpSp>
      <p:sp>
        <p:nvSpPr>
          <p:cNvPr id="15" name="object 15">
            <a:extLst>
              <a:ext uri="{FF2B5EF4-FFF2-40B4-BE49-F238E27FC236}">
                <a16:creationId xmlns:a16="http://schemas.microsoft.com/office/drawing/2014/main" id="{1B621689-C5BC-988A-0E3A-77966692EA34}"/>
              </a:ext>
            </a:extLst>
          </p:cNvPr>
          <p:cNvSpPr txBox="1"/>
          <p:nvPr/>
        </p:nvSpPr>
        <p:spPr>
          <a:xfrm>
            <a:off x="996168" y="12560418"/>
            <a:ext cx="13594059" cy="2057726"/>
          </a:xfrm>
          <a:prstGeom prst="rect">
            <a:avLst/>
          </a:prstGeom>
        </p:spPr>
        <p:txBody>
          <a:bodyPr vert="horz" wrap="square" lIns="0" tIns="26145" rIns="0" bIns="0" rtlCol="0">
            <a:spAutoFit/>
          </a:bodyPr>
          <a:lstStyle/>
          <a:p>
            <a:pPr algn="just"/>
            <a:r>
              <a:rPr lang="pt-BR" sz="4400" spc="170" dirty="0">
                <a:latin typeface="Times New Roman"/>
                <a:cs typeface="Times New Roman"/>
              </a:rPr>
              <a:t>Times New Roman, 44, espaçamento simples, justificado.</a:t>
            </a:r>
            <a:endParaRPr lang="pt-BR" sz="4400" dirty="0">
              <a:latin typeface="Times New Roman"/>
              <a:cs typeface="Times New Roman"/>
            </a:endParaRPr>
          </a:p>
          <a:p>
            <a:pPr algn="just"/>
            <a:endParaRPr lang="pt-BR" sz="4400" dirty="0">
              <a:latin typeface="Times New Roman"/>
              <a:cs typeface="Times New Roman"/>
            </a:endParaRPr>
          </a:p>
        </p:txBody>
      </p:sp>
      <p:sp>
        <p:nvSpPr>
          <p:cNvPr id="16" name="object 16">
            <a:extLst>
              <a:ext uri="{FF2B5EF4-FFF2-40B4-BE49-F238E27FC236}">
                <a16:creationId xmlns:a16="http://schemas.microsoft.com/office/drawing/2014/main" id="{F00E0267-7590-3191-4CA3-15DD4A8D0DAE}"/>
              </a:ext>
            </a:extLst>
          </p:cNvPr>
          <p:cNvSpPr txBox="1"/>
          <p:nvPr/>
        </p:nvSpPr>
        <p:spPr>
          <a:xfrm>
            <a:off x="4007644" y="2963399"/>
            <a:ext cx="23773018" cy="4539920"/>
          </a:xfrm>
          <a:prstGeom prst="rect">
            <a:avLst/>
          </a:prstGeom>
        </p:spPr>
        <p:txBody>
          <a:bodyPr vert="horz" wrap="square" lIns="0" tIns="30694" rIns="0" bIns="0" rtlCol="0">
            <a:spAutoFit/>
          </a:bodyPr>
          <a:lstStyle/>
          <a:p>
            <a:pPr algn="ctr">
              <a:spcBef>
                <a:spcPts val="242"/>
              </a:spcBef>
            </a:pPr>
            <a:r>
              <a:rPr lang="pt-BR" sz="9000" b="1" spc="170" dirty="0">
                <a:latin typeface="Times New Roman"/>
                <a:cs typeface="Times New Roman"/>
              </a:rPr>
              <a:t>TÍTULO DO TRABALHO (Times New Roman, 90, negrito, centralizado)</a:t>
            </a:r>
          </a:p>
          <a:p>
            <a:pPr algn="ctr">
              <a:spcBef>
                <a:spcPts val="242"/>
              </a:spcBef>
            </a:pPr>
            <a:endParaRPr lang="pt-BR" sz="2000" b="1" spc="170" dirty="0">
              <a:latin typeface="Times New Roman"/>
              <a:cs typeface="Times New Roman"/>
            </a:endParaRPr>
          </a:p>
          <a:p>
            <a:pPr algn="ctr">
              <a:spcBef>
                <a:spcPts val="242"/>
              </a:spcBef>
            </a:pPr>
            <a:r>
              <a:rPr lang="pt-BR" sz="4400" spc="170" dirty="0">
                <a:latin typeface="Times New Roman"/>
                <a:cs typeface="Times New Roman"/>
              </a:rPr>
              <a:t>Nome completo de cada autor¹ (Times New Roman, 44)</a:t>
            </a:r>
          </a:p>
          <a:p>
            <a:pPr algn="ctr">
              <a:spcBef>
                <a:spcPts val="242"/>
              </a:spcBef>
            </a:pPr>
            <a:r>
              <a:rPr lang="pt-BR" sz="4400" spc="170" dirty="0">
                <a:latin typeface="Times New Roman"/>
                <a:cs typeface="Times New Roman"/>
              </a:rPr>
              <a:t>¹Instituição à qual o autor é vinculado</a:t>
            </a:r>
          </a:p>
        </p:txBody>
      </p:sp>
      <p:sp>
        <p:nvSpPr>
          <p:cNvPr id="17" name="object 17">
            <a:extLst>
              <a:ext uri="{FF2B5EF4-FFF2-40B4-BE49-F238E27FC236}">
                <a16:creationId xmlns:a16="http://schemas.microsoft.com/office/drawing/2014/main" id="{733CE892-5D98-BC93-5BD7-30C770B10EA2}"/>
              </a:ext>
            </a:extLst>
          </p:cNvPr>
          <p:cNvSpPr/>
          <p:nvPr/>
        </p:nvSpPr>
        <p:spPr>
          <a:xfrm>
            <a:off x="0" y="41335015"/>
            <a:ext cx="32392467" cy="77304"/>
          </a:xfrm>
          <a:custGeom>
            <a:avLst/>
            <a:gdLst/>
            <a:ahLst/>
            <a:cxnLst/>
            <a:rect l="l" t="t" r="r" b="b"/>
            <a:pathLst>
              <a:path w="18093690" h="43180">
                <a:moveTo>
                  <a:pt x="0" y="0"/>
                </a:moveTo>
                <a:lnTo>
                  <a:pt x="18093690" y="21800"/>
                </a:lnTo>
                <a:lnTo>
                  <a:pt x="18093690" y="43078"/>
                </a:lnTo>
                <a:lnTo>
                  <a:pt x="0" y="21278"/>
                </a:lnTo>
                <a:lnTo>
                  <a:pt x="0" y="0"/>
                </a:lnTo>
                <a:close/>
              </a:path>
            </a:pathLst>
          </a:custGeom>
          <a:solidFill>
            <a:srgbClr val="263C1F">
              <a:alpha val="44999"/>
            </a:srgbClr>
          </a:solidFill>
        </p:spPr>
        <p:txBody>
          <a:bodyPr wrap="square" lIns="0" tIns="0" rIns="0" bIns="0" rtlCol="0"/>
          <a:lstStyle/>
          <a:p>
            <a:endParaRPr sz="6377"/>
          </a:p>
        </p:txBody>
      </p:sp>
      <p:sp>
        <p:nvSpPr>
          <p:cNvPr id="18" name="object 18">
            <a:extLst>
              <a:ext uri="{FF2B5EF4-FFF2-40B4-BE49-F238E27FC236}">
                <a16:creationId xmlns:a16="http://schemas.microsoft.com/office/drawing/2014/main" id="{8CCB9E81-EC6A-E910-5762-05D85AB74548}"/>
              </a:ext>
            </a:extLst>
          </p:cNvPr>
          <p:cNvSpPr txBox="1"/>
          <p:nvPr/>
        </p:nvSpPr>
        <p:spPr>
          <a:xfrm>
            <a:off x="540303" y="41354549"/>
            <a:ext cx="1562341" cy="641953"/>
          </a:xfrm>
          <a:prstGeom prst="rect">
            <a:avLst/>
          </a:prstGeom>
        </p:spPr>
        <p:txBody>
          <a:bodyPr vert="horz" wrap="square" lIns="0" tIns="26145" rIns="0" bIns="0" rtlCol="0">
            <a:spAutoFit/>
          </a:bodyPr>
          <a:lstStyle/>
          <a:p>
            <a:pPr marL="22737">
              <a:spcBef>
                <a:spcPts val="204"/>
              </a:spcBef>
            </a:pPr>
            <a:r>
              <a:rPr sz="4000" b="1" dirty="0">
                <a:latin typeface="Times New Roman"/>
                <a:cs typeface="Times New Roman"/>
              </a:rPr>
              <a:t>A</a:t>
            </a:r>
            <a:r>
              <a:rPr sz="4000" b="1" spc="-197" dirty="0">
                <a:latin typeface="Times New Roman"/>
                <a:cs typeface="Times New Roman"/>
              </a:rPr>
              <a:t>p</a:t>
            </a:r>
            <a:r>
              <a:rPr sz="4000" b="1" spc="9" dirty="0">
                <a:latin typeface="Times New Roman"/>
                <a:cs typeface="Times New Roman"/>
              </a:rPr>
              <a:t>o</a:t>
            </a:r>
            <a:r>
              <a:rPr sz="4000" b="1" spc="-18" dirty="0">
                <a:latin typeface="Times New Roman"/>
                <a:cs typeface="Times New Roman"/>
              </a:rPr>
              <a:t>i</a:t>
            </a:r>
            <a:r>
              <a:rPr sz="4000" b="1" spc="9" dirty="0">
                <a:latin typeface="Times New Roman"/>
                <a:cs typeface="Times New Roman"/>
              </a:rPr>
              <a:t>o</a:t>
            </a:r>
            <a:r>
              <a:rPr sz="3670" b="1" spc="-224" dirty="0">
                <a:latin typeface="Times New Roman"/>
                <a:cs typeface="Times New Roman"/>
              </a:rPr>
              <a:t>:</a:t>
            </a:r>
            <a:endParaRPr sz="3670" dirty="0">
              <a:latin typeface="Times New Roman"/>
              <a:cs typeface="Times New Roman"/>
            </a:endParaRPr>
          </a:p>
        </p:txBody>
      </p:sp>
      <p:grpSp>
        <p:nvGrpSpPr>
          <p:cNvPr id="53" name="Agrupar 52">
            <a:extLst>
              <a:ext uri="{FF2B5EF4-FFF2-40B4-BE49-F238E27FC236}">
                <a16:creationId xmlns:a16="http://schemas.microsoft.com/office/drawing/2014/main" id="{4BB43A64-EBE2-BC0E-505F-63B08E8979EA}"/>
              </a:ext>
            </a:extLst>
          </p:cNvPr>
          <p:cNvGrpSpPr/>
          <p:nvPr/>
        </p:nvGrpSpPr>
        <p:grpSpPr>
          <a:xfrm>
            <a:off x="1271651" y="19618255"/>
            <a:ext cx="13692962" cy="1372138"/>
            <a:chOff x="1373441" y="22203329"/>
            <a:chExt cx="13692962" cy="1372138"/>
          </a:xfrm>
          <a:solidFill>
            <a:srgbClr val="002060"/>
          </a:solidFill>
        </p:grpSpPr>
        <p:grpSp>
          <p:nvGrpSpPr>
            <p:cNvPr id="19" name="object 19">
              <a:extLst>
                <a:ext uri="{FF2B5EF4-FFF2-40B4-BE49-F238E27FC236}">
                  <a16:creationId xmlns:a16="http://schemas.microsoft.com/office/drawing/2014/main" id="{B28FCB9D-D52A-C9C2-6A10-5C199D11969A}"/>
                </a:ext>
              </a:extLst>
            </p:cNvPr>
            <p:cNvGrpSpPr/>
            <p:nvPr/>
          </p:nvGrpSpPr>
          <p:grpSpPr>
            <a:xfrm>
              <a:off x="1373441" y="22203329"/>
              <a:ext cx="13692962" cy="1372138"/>
              <a:chOff x="767172" y="10388877"/>
              <a:chExt cx="7648575" cy="766445"/>
            </a:xfrm>
            <a:grpFill/>
          </p:grpSpPr>
          <p:sp>
            <p:nvSpPr>
              <p:cNvPr id="20" name="object 20">
                <a:extLst>
                  <a:ext uri="{FF2B5EF4-FFF2-40B4-BE49-F238E27FC236}">
                    <a16:creationId xmlns:a16="http://schemas.microsoft.com/office/drawing/2014/main" id="{E7ABB275-3C66-E75A-2A36-6C60DBB5D991}"/>
                  </a:ext>
                </a:extLst>
              </p:cNvPr>
              <p:cNvSpPr/>
              <p:nvPr/>
            </p:nvSpPr>
            <p:spPr>
              <a:xfrm>
                <a:off x="767172" y="10388877"/>
                <a:ext cx="7648575" cy="715010"/>
              </a:xfrm>
              <a:custGeom>
                <a:avLst/>
                <a:gdLst/>
                <a:ahLst/>
                <a:cxnLst/>
                <a:rect l="l" t="t" r="r" b="b"/>
                <a:pathLst>
                  <a:path w="7648575" h="715009">
                    <a:moveTo>
                      <a:pt x="7291000" y="714512"/>
                    </a:moveTo>
                    <a:lnTo>
                      <a:pt x="357247" y="714512"/>
                    </a:lnTo>
                    <a:lnTo>
                      <a:pt x="310296" y="711414"/>
                    </a:lnTo>
                    <a:lnTo>
                      <a:pt x="264539" y="702272"/>
                    </a:lnTo>
                    <a:lnTo>
                      <a:pt x="220540" y="687318"/>
                    </a:lnTo>
                    <a:lnTo>
                      <a:pt x="178852" y="666780"/>
                    </a:lnTo>
                    <a:lnTo>
                      <a:pt x="140033" y="640889"/>
                    </a:lnTo>
                    <a:lnTo>
                      <a:pt x="104637" y="609874"/>
                    </a:lnTo>
                    <a:lnTo>
                      <a:pt x="73623" y="574478"/>
                    </a:lnTo>
                    <a:lnTo>
                      <a:pt x="47732" y="535659"/>
                    </a:lnTo>
                    <a:lnTo>
                      <a:pt x="27194" y="493972"/>
                    </a:lnTo>
                    <a:lnTo>
                      <a:pt x="12239" y="449972"/>
                    </a:lnTo>
                    <a:lnTo>
                      <a:pt x="3098" y="404215"/>
                    </a:lnTo>
                    <a:lnTo>
                      <a:pt x="0" y="357252"/>
                    </a:lnTo>
                    <a:lnTo>
                      <a:pt x="3098" y="310297"/>
                    </a:lnTo>
                    <a:lnTo>
                      <a:pt x="12239" y="264540"/>
                    </a:lnTo>
                    <a:lnTo>
                      <a:pt x="27194" y="220540"/>
                    </a:lnTo>
                    <a:lnTo>
                      <a:pt x="47732" y="178853"/>
                    </a:lnTo>
                    <a:lnTo>
                      <a:pt x="73623" y="140033"/>
                    </a:lnTo>
                    <a:lnTo>
                      <a:pt x="104637" y="104637"/>
                    </a:lnTo>
                    <a:lnTo>
                      <a:pt x="140033" y="73623"/>
                    </a:lnTo>
                    <a:lnTo>
                      <a:pt x="178852" y="47732"/>
                    </a:lnTo>
                    <a:lnTo>
                      <a:pt x="220540" y="27194"/>
                    </a:lnTo>
                    <a:lnTo>
                      <a:pt x="264539" y="12239"/>
                    </a:lnTo>
                    <a:lnTo>
                      <a:pt x="310296" y="3098"/>
                    </a:lnTo>
                    <a:lnTo>
                      <a:pt x="357256" y="0"/>
                    </a:lnTo>
                    <a:lnTo>
                      <a:pt x="7290991" y="0"/>
                    </a:lnTo>
                    <a:lnTo>
                      <a:pt x="7337950" y="3098"/>
                    </a:lnTo>
                    <a:lnTo>
                      <a:pt x="7383707" y="12239"/>
                    </a:lnTo>
                    <a:lnTo>
                      <a:pt x="7427707" y="27194"/>
                    </a:lnTo>
                    <a:lnTo>
                      <a:pt x="7469394" y="47732"/>
                    </a:lnTo>
                    <a:lnTo>
                      <a:pt x="7508213" y="73623"/>
                    </a:lnTo>
                    <a:lnTo>
                      <a:pt x="7543609" y="104637"/>
                    </a:lnTo>
                    <a:lnTo>
                      <a:pt x="7574623" y="140033"/>
                    </a:lnTo>
                    <a:lnTo>
                      <a:pt x="7600514" y="178853"/>
                    </a:lnTo>
                    <a:lnTo>
                      <a:pt x="7621052" y="220540"/>
                    </a:lnTo>
                    <a:lnTo>
                      <a:pt x="7636007" y="264540"/>
                    </a:lnTo>
                    <a:lnTo>
                      <a:pt x="7645149" y="310297"/>
                    </a:lnTo>
                    <a:lnTo>
                      <a:pt x="7648246" y="357256"/>
                    </a:lnTo>
                    <a:lnTo>
                      <a:pt x="7645149" y="404215"/>
                    </a:lnTo>
                    <a:lnTo>
                      <a:pt x="7636007" y="449972"/>
                    </a:lnTo>
                    <a:lnTo>
                      <a:pt x="7621052" y="493972"/>
                    </a:lnTo>
                    <a:lnTo>
                      <a:pt x="7600514" y="535659"/>
                    </a:lnTo>
                    <a:lnTo>
                      <a:pt x="7574623" y="574478"/>
                    </a:lnTo>
                    <a:lnTo>
                      <a:pt x="7543609" y="609874"/>
                    </a:lnTo>
                    <a:lnTo>
                      <a:pt x="7508213" y="640889"/>
                    </a:lnTo>
                    <a:lnTo>
                      <a:pt x="7469394" y="666780"/>
                    </a:lnTo>
                    <a:lnTo>
                      <a:pt x="7427707" y="687318"/>
                    </a:lnTo>
                    <a:lnTo>
                      <a:pt x="7383707" y="702272"/>
                    </a:lnTo>
                    <a:lnTo>
                      <a:pt x="7337950" y="711414"/>
                    </a:lnTo>
                    <a:lnTo>
                      <a:pt x="7291000" y="714512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 sz="6377"/>
              </a:p>
            </p:txBody>
          </p:sp>
          <p:sp>
            <p:nvSpPr>
              <p:cNvPr id="21" name="object 21">
                <a:extLst>
                  <a:ext uri="{FF2B5EF4-FFF2-40B4-BE49-F238E27FC236}">
                    <a16:creationId xmlns:a16="http://schemas.microsoft.com/office/drawing/2014/main" id="{2DEDED66-D188-BA1E-4C8F-010549B6CF24}"/>
                  </a:ext>
                </a:extLst>
              </p:cNvPr>
              <p:cNvSpPr/>
              <p:nvPr/>
            </p:nvSpPr>
            <p:spPr>
              <a:xfrm>
                <a:off x="767172" y="10440526"/>
                <a:ext cx="7648575" cy="715010"/>
              </a:xfrm>
              <a:custGeom>
                <a:avLst/>
                <a:gdLst/>
                <a:ahLst/>
                <a:cxnLst/>
                <a:rect l="l" t="t" r="r" b="b"/>
                <a:pathLst>
                  <a:path w="7648575" h="715009">
                    <a:moveTo>
                      <a:pt x="7290992" y="714512"/>
                    </a:moveTo>
                    <a:lnTo>
                      <a:pt x="357255" y="714512"/>
                    </a:lnTo>
                    <a:lnTo>
                      <a:pt x="310296" y="711414"/>
                    </a:lnTo>
                    <a:lnTo>
                      <a:pt x="264539" y="702272"/>
                    </a:lnTo>
                    <a:lnTo>
                      <a:pt x="220540" y="687317"/>
                    </a:lnTo>
                    <a:lnTo>
                      <a:pt x="178852" y="666780"/>
                    </a:lnTo>
                    <a:lnTo>
                      <a:pt x="140033" y="640889"/>
                    </a:lnTo>
                    <a:lnTo>
                      <a:pt x="104637" y="609874"/>
                    </a:lnTo>
                    <a:lnTo>
                      <a:pt x="73623" y="574478"/>
                    </a:lnTo>
                    <a:lnTo>
                      <a:pt x="47732" y="535659"/>
                    </a:lnTo>
                    <a:lnTo>
                      <a:pt x="27194" y="493972"/>
                    </a:lnTo>
                    <a:lnTo>
                      <a:pt x="12239" y="449972"/>
                    </a:lnTo>
                    <a:lnTo>
                      <a:pt x="3098" y="404215"/>
                    </a:lnTo>
                    <a:lnTo>
                      <a:pt x="0" y="357252"/>
                    </a:lnTo>
                    <a:lnTo>
                      <a:pt x="3098" y="310297"/>
                    </a:lnTo>
                    <a:lnTo>
                      <a:pt x="12239" y="264539"/>
                    </a:lnTo>
                    <a:lnTo>
                      <a:pt x="27194" y="220540"/>
                    </a:lnTo>
                    <a:lnTo>
                      <a:pt x="47732" y="178852"/>
                    </a:lnTo>
                    <a:lnTo>
                      <a:pt x="73623" y="140033"/>
                    </a:lnTo>
                    <a:lnTo>
                      <a:pt x="104637" y="104638"/>
                    </a:lnTo>
                    <a:lnTo>
                      <a:pt x="140033" y="73623"/>
                    </a:lnTo>
                    <a:lnTo>
                      <a:pt x="178852" y="47732"/>
                    </a:lnTo>
                    <a:lnTo>
                      <a:pt x="220540" y="27194"/>
                    </a:lnTo>
                    <a:lnTo>
                      <a:pt x="264539" y="12239"/>
                    </a:lnTo>
                    <a:lnTo>
                      <a:pt x="310296" y="3098"/>
                    </a:lnTo>
                    <a:lnTo>
                      <a:pt x="357256" y="0"/>
                    </a:lnTo>
                    <a:lnTo>
                      <a:pt x="7290991" y="0"/>
                    </a:lnTo>
                    <a:lnTo>
                      <a:pt x="7337950" y="3098"/>
                    </a:lnTo>
                    <a:lnTo>
                      <a:pt x="7383707" y="12239"/>
                    </a:lnTo>
                    <a:lnTo>
                      <a:pt x="7427707" y="27194"/>
                    </a:lnTo>
                    <a:lnTo>
                      <a:pt x="7469394" y="47732"/>
                    </a:lnTo>
                    <a:lnTo>
                      <a:pt x="7508213" y="73623"/>
                    </a:lnTo>
                    <a:lnTo>
                      <a:pt x="7543609" y="104638"/>
                    </a:lnTo>
                    <a:lnTo>
                      <a:pt x="7574623" y="140033"/>
                    </a:lnTo>
                    <a:lnTo>
                      <a:pt x="7600514" y="178852"/>
                    </a:lnTo>
                    <a:lnTo>
                      <a:pt x="7621052" y="220540"/>
                    </a:lnTo>
                    <a:lnTo>
                      <a:pt x="7636007" y="264539"/>
                    </a:lnTo>
                    <a:lnTo>
                      <a:pt x="7645149" y="310297"/>
                    </a:lnTo>
                    <a:lnTo>
                      <a:pt x="7648246" y="357256"/>
                    </a:lnTo>
                    <a:lnTo>
                      <a:pt x="7645149" y="404215"/>
                    </a:lnTo>
                    <a:lnTo>
                      <a:pt x="7636007" y="449972"/>
                    </a:lnTo>
                    <a:lnTo>
                      <a:pt x="7621052" y="493972"/>
                    </a:lnTo>
                    <a:lnTo>
                      <a:pt x="7600514" y="535659"/>
                    </a:lnTo>
                    <a:lnTo>
                      <a:pt x="7574623" y="574478"/>
                    </a:lnTo>
                    <a:lnTo>
                      <a:pt x="7543609" y="609874"/>
                    </a:lnTo>
                    <a:lnTo>
                      <a:pt x="7508213" y="640889"/>
                    </a:lnTo>
                    <a:lnTo>
                      <a:pt x="7469394" y="666780"/>
                    </a:lnTo>
                    <a:lnTo>
                      <a:pt x="7427707" y="687317"/>
                    </a:lnTo>
                    <a:lnTo>
                      <a:pt x="7383707" y="702272"/>
                    </a:lnTo>
                    <a:lnTo>
                      <a:pt x="7337950" y="711414"/>
                    </a:lnTo>
                    <a:lnTo>
                      <a:pt x="7290992" y="714512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 sz="6377"/>
              </a:p>
            </p:txBody>
          </p:sp>
        </p:grpSp>
        <p:sp>
          <p:nvSpPr>
            <p:cNvPr id="22" name="object 22">
              <a:extLst>
                <a:ext uri="{FF2B5EF4-FFF2-40B4-BE49-F238E27FC236}">
                  <a16:creationId xmlns:a16="http://schemas.microsoft.com/office/drawing/2014/main" id="{6040D0D9-0AD1-4466-A399-5941C6EB90F4}"/>
                </a:ext>
              </a:extLst>
            </p:cNvPr>
            <p:cNvSpPr txBox="1"/>
            <p:nvPr/>
          </p:nvSpPr>
          <p:spPr>
            <a:xfrm>
              <a:off x="5999299" y="22310150"/>
              <a:ext cx="4907639" cy="1070996"/>
            </a:xfrm>
            <a:prstGeom prst="rect">
              <a:avLst/>
            </a:prstGeom>
            <a:grpFill/>
          </p:spPr>
          <p:txBody>
            <a:bodyPr vert="horz" wrap="square" lIns="0" tIns="23873" rIns="0" bIns="0" rtlCol="0">
              <a:spAutoFit/>
            </a:bodyPr>
            <a:lstStyle/>
            <a:p>
              <a:pPr marL="22737">
                <a:spcBef>
                  <a:spcPts val="188"/>
                </a:spcBef>
              </a:pPr>
              <a:r>
                <a:rPr sz="6600" b="1" spc="61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O</a:t>
              </a:r>
              <a:r>
                <a:rPr sz="6600" b="1" spc="304" dirty="0">
                  <a:solidFill>
                    <a:srgbClr val="FFFFFF"/>
                  </a:solidFill>
                  <a:latin typeface="Times New Roman"/>
                  <a:cs typeface="Times New Roman"/>
                </a:rPr>
                <a:t>B</a:t>
              </a:r>
              <a:r>
                <a:rPr sz="6600" b="1" spc="662" dirty="0">
                  <a:solidFill>
                    <a:srgbClr val="FFFFFF"/>
                  </a:solidFill>
                  <a:latin typeface="Times New Roman"/>
                  <a:cs typeface="Times New Roman"/>
                </a:rPr>
                <a:t>J</a:t>
              </a:r>
              <a:r>
                <a:rPr sz="6600" b="1" spc="304" dirty="0">
                  <a:solidFill>
                    <a:srgbClr val="FFFFFF"/>
                  </a:solidFill>
                  <a:latin typeface="Times New Roman"/>
                  <a:cs typeface="Times New Roman"/>
                </a:rPr>
                <a:t>ET</a:t>
              </a:r>
              <a:r>
                <a:rPr sz="6600" b="1" spc="277" dirty="0">
                  <a:solidFill>
                    <a:srgbClr val="FFFFFF"/>
                  </a:solidFill>
                  <a:latin typeface="Times New Roman"/>
                  <a:cs typeface="Times New Roman"/>
                </a:rPr>
                <a:t>I</a:t>
              </a:r>
              <a:r>
                <a:rPr sz="6600" b="1" spc="286" dirty="0">
                  <a:solidFill>
                    <a:srgbClr val="FFFFFF"/>
                  </a:solidFill>
                  <a:latin typeface="Times New Roman"/>
                  <a:cs typeface="Times New Roman"/>
                </a:rPr>
                <a:t>V</a:t>
              </a:r>
              <a:r>
                <a:rPr sz="6600" b="1" spc="3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O</a:t>
              </a:r>
              <a:endParaRPr sz="6600" dirty="0">
                <a:latin typeface="Times New Roman"/>
                <a:cs typeface="Times New Roman"/>
              </a:endParaRPr>
            </a:p>
          </p:txBody>
        </p:sp>
      </p:grpSp>
      <p:sp>
        <p:nvSpPr>
          <p:cNvPr id="23" name="object 23">
            <a:extLst>
              <a:ext uri="{FF2B5EF4-FFF2-40B4-BE49-F238E27FC236}">
                <a16:creationId xmlns:a16="http://schemas.microsoft.com/office/drawing/2014/main" id="{3F0DBE8E-A925-2F55-D988-CFB0E28044F5}"/>
              </a:ext>
            </a:extLst>
          </p:cNvPr>
          <p:cNvSpPr txBox="1"/>
          <p:nvPr/>
        </p:nvSpPr>
        <p:spPr>
          <a:xfrm>
            <a:off x="1271651" y="21303559"/>
            <a:ext cx="13594059" cy="2057726"/>
          </a:xfrm>
          <a:prstGeom prst="rect">
            <a:avLst/>
          </a:prstGeom>
        </p:spPr>
        <p:txBody>
          <a:bodyPr vert="horz" wrap="square" lIns="0" tIns="26145" rIns="0" bIns="0" rtlCol="0">
            <a:spAutoFit/>
          </a:bodyPr>
          <a:lstStyle/>
          <a:p>
            <a:pPr algn="just"/>
            <a:r>
              <a:rPr lang="pt-BR" sz="4400" spc="170" dirty="0">
                <a:latin typeface="Times New Roman"/>
                <a:cs typeface="Times New Roman"/>
              </a:rPr>
              <a:t>Times New Roman, 44, espaçamento simples, justificado.</a:t>
            </a:r>
            <a:endParaRPr lang="pt-BR" sz="4400" dirty="0">
              <a:latin typeface="Times New Roman"/>
              <a:cs typeface="Times New Roman"/>
            </a:endParaRPr>
          </a:p>
          <a:p>
            <a:pPr algn="just"/>
            <a:endParaRPr lang="pt-BR" sz="4400" dirty="0">
              <a:latin typeface="Times New Roman"/>
              <a:cs typeface="Times New Roman"/>
            </a:endParaRPr>
          </a:p>
        </p:txBody>
      </p:sp>
      <p:grpSp>
        <p:nvGrpSpPr>
          <p:cNvPr id="52" name="Agrupar 51">
            <a:extLst>
              <a:ext uri="{FF2B5EF4-FFF2-40B4-BE49-F238E27FC236}">
                <a16:creationId xmlns:a16="http://schemas.microsoft.com/office/drawing/2014/main" id="{F74F3A6E-75E3-8E5A-AA7E-F619E310217B}"/>
              </a:ext>
            </a:extLst>
          </p:cNvPr>
          <p:cNvGrpSpPr/>
          <p:nvPr/>
        </p:nvGrpSpPr>
        <p:grpSpPr>
          <a:xfrm>
            <a:off x="16710624" y="8951119"/>
            <a:ext cx="13692962" cy="1372138"/>
            <a:chOff x="17073420" y="15241427"/>
            <a:chExt cx="13692962" cy="1372138"/>
          </a:xfrm>
          <a:solidFill>
            <a:srgbClr val="002060"/>
          </a:solidFill>
        </p:grpSpPr>
        <p:grpSp>
          <p:nvGrpSpPr>
            <p:cNvPr id="24" name="object 24">
              <a:extLst>
                <a:ext uri="{FF2B5EF4-FFF2-40B4-BE49-F238E27FC236}">
                  <a16:creationId xmlns:a16="http://schemas.microsoft.com/office/drawing/2014/main" id="{FAF4650E-6EEA-1CDA-DA2F-ABE73BF2EFF4}"/>
                </a:ext>
              </a:extLst>
            </p:cNvPr>
            <p:cNvGrpSpPr/>
            <p:nvPr/>
          </p:nvGrpSpPr>
          <p:grpSpPr>
            <a:xfrm>
              <a:off x="17073420" y="15241427"/>
              <a:ext cx="13692962" cy="1372138"/>
              <a:chOff x="9536821" y="6500118"/>
              <a:chExt cx="7648575" cy="766445"/>
            </a:xfrm>
            <a:grpFill/>
          </p:grpSpPr>
          <p:sp>
            <p:nvSpPr>
              <p:cNvPr id="25" name="object 25">
                <a:extLst>
                  <a:ext uri="{FF2B5EF4-FFF2-40B4-BE49-F238E27FC236}">
                    <a16:creationId xmlns:a16="http://schemas.microsoft.com/office/drawing/2014/main" id="{7EA0EE5D-AFA9-1D34-61A1-5FFE3F63B77D}"/>
                  </a:ext>
                </a:extLst>
              </p:cNvPr>
              <p:cNvSpPr/>
              <p:nvPr/>
            </p:nvSpPr>
            <p:spPr>
              <a:xfrm>
                <a:off x="9536821" y="6500118"/>
                <a:ext cx="7648575" cy="715010"/>
              </a:xfrm>
              <a:custGeom>
                <a:avLst/>
                <a:gdLst/>
                <a:ahLst/>
                <a:cxnLst/>
                <a:rect l="l" t="t" r="r" b="b"/>
                <a:pathLst>
                  <a:path w="7648575" h="715009">
                    <a:moveTo>
                      <a:pt x="7291002" y="714511"/>
                    </a:moveTo>
                    <a:lnTo>
                      <a:pt x="357244" y="714511"/>
                    </a:lnTo>
                    <a:lnTo>
                      <a:pt x="310296" y="711414"/>
                    </a:lnTo>
                    <a:lnTo>
                      <a:pt x="264539" y="702272"/>
                    </a:lnTo>
                    <a:lnTo>
                      <a:pt x="220539" y="687318"/>
                    </a:lnTo>
                    <a:lnTo>
                      <a:pt x="178852" y="666780"/>
                    </a:lnTo>
                    <a:lnTo>
                      <a:pt x="140033" y="640889"/>
                    </a:lnTo>
                    <a:lnTo>
                      <a:pt x="104637" y="609874"/>
                    </a:lnTo>
                    <a:lnTo>
                      <a:pt x="73623" y="574478"/>
                    </a:lnTo>
                    <a:lnTo>
                      <a:pt x="47732" y="535659"/>
                    </a:lnTo>
                    <a:lnTo>
                      <a:pt x="27194" y="493972"/>
                    </a:lnTo>
                    <a:lnTo>
                      <a:pt x="12239" y="449972"/>
                    </a:lnTo>
                    <a:lnTo>
                      <a:pt x="3097" y="404215"/>
                    </a:lnTo>
                    <a:lnTo>
                      <a:pt x="0" y="357263"/>
                    </a:lnTo>
                    <a:lnTo>
                      <a:pt x="3097" y="310297"/>
                    </a:lnTo>
                    <a:lnTo>
                      <a:pt x="12239" y="264540"/>
                    </a:lnTo>
                    <a:lnTo>
                      <a:pt x="27194" y="220540"/>
                    </a:lnTo>
                    <a:lnTo>
                      <a:pt x="47732" y="178853"/>
                    </a:lnTo>
                    <a:lnTo>
                      <a:pt x="73623" y="140033"/>
                    </a:lnTo>
                    <a:lnTo>
                      <a:pt x="104637" y="104637"/>
                    </a:lnTo>
                    <a:lnTo>
                      <a:pt x="140033" y="73623"/>
                    </a:lnTo>
                    <a:lnTo>
                      <a:pt x="178852" y="47732"/>
                    </a:lnTo>
                    <a:lnTo>
                      <a:pt x="220539" y="27194"/>
                    </a:lnTo>
                    <a:lnTo>
                      <a:pt x="264539" y="12239"/>
                    </a:lnTo>
                    <a:lnTo>
                      <a:pt x="310296" y="3098"/>
                    </a:lnTo>
                    <a:lnTo>
                      <a:pt x="357255" y="0"/>
                    </a:lnTo>
                    <a:lnTo>
                      <a:pt x="7290991" y="0"/>
                    </a:lnTo>
                    <a:lnTo>
                      <a:pt x="7337950" y="3098"/>
                    </a:lnTo>
                    <a:lnTo>
                      <a:pt x="7383707" y="12239"/>
                    </a:lnTo>
                    <a:lnTo>
                      <a:pt x="7427707" y="27194"/>
                    </a:lnTo>
                    <a:lnTo>
                      <a:pt x="7469394" y="47732"/>
                    </a:lnTo>
                    <a:lnTo>
                      <a:pt x="7508213" y="73623"/>
                    </a:lnTo>
                    <a:lnTo>
                      <a:pt x="7543609" y="104637"/>
                    </a:lnTo>
                    <a:lnTo>
                      <a:pt x="7574623" y="140033"/>
                    </a:lnTo>
                    <a:lnTo>
                      <a:pt x="7600514" y="178853"/>
                    </a:lnTo>
                    <a:lnTo>
                      <a:pt x="7621052" y="220540"/>
                    </a:lnTo>
                    <a:lnTo>
                      <a:pt x="7636007" y="264540"/>
                    </a:lnTo>
                    <a:lnTo>
                      <a:pt x="7645148" y="310297"/>
                    </a:lnTo>
                    <a:lnTo>
                      <a:pt x="7648246" y="357249"/>
                    </a:lnTo>
                    <a:lnTo>
                      <a:pt x="7645148" y="404215"/>
                    </a:lnTo>
                    <a:lnTo>
                      <a:pt x="7636007" y="449972"/>
                    </a:lnTo>
                    <a:lnTo>
                      <a:pt x="7621052" y="493972"/>
                    </a:lnTo>
                    <a:lnTo>
                      <a:pt x="7600514" y="535659"/>
                    </a:lnTo>
                    <a:lnTo>
                      <a:pt x="7574623" y="574478"/>
                    </a:lnTo>
                    <a:lnTo>
                      <a:pt x="7543609" y="609874"/>
                    </a:lnTo>
                    <a:lnTo>
                      <a:pt x="7508213" y="640889"/>
                    </a:lnTo>
                    <a:lnTo>
                      <a:pt x="7469394" y="666780"/>
                    </a:lnTo>
                    <a:lnTo>
                      <a:pt x="7427707" y="687318"/>
                    </a:lnTo>
                    <a:lnTo>
                      <a:pt x="7383707" y="702272"/>
                    </a:lnTo>
                    <a:lnTo>
                      <a:pt x="7337950" y="711414"/>
                    </a:lnTo>
                    <a:lnTo>
                      <a:pt x="7291002" y="714511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 sz="6377"/>
              </a:p>
            </p:txBody>
          </p:sp>
          <p:sp>
            <p:nvSpPr>
              <p:cNvPr id="26" name="object 26">
                <a:extLst>
                  <a:ext uri="{FF2B5EF4-FFF2-40B4-BE49-F238E27FC236}">
                    <a16:creationId xmlns:a16="http://schemas.microsoft.com/office/drawing/2014/main" id="{314098EC-D8AD-4051-3A5C-90C7633A6296}"/>
                  </a:ext>
                </a:extLst>
              </p:cNvPr>
              <p:cNvSpPr/>
              <p:nvPr/>
            </p:nvSpPr>
            <p:spPr>
              <a:xfrm>
                <a:off x="9536822" y="6551768"/>
                <a:ext cx="7648575" cy="715010"/>
              </a:xfrm>
              <a:custGeom>
                <a:avLst/>
                <a:gdLst/>
                <a:ahLst/>
                <a:cxnLst/>
                <a:rect l="l" t="t" r="r" b="b"/>
                <a:pathLst>
                  <a:path w="7648575" h="715009">
                    <a:moveTo>
                      <a:pt x="7291002" y="714511"/>
                    </a:moveTo>
                    <a:lnTo>
                      <a:pt x="357244" y="714511"/>
                    </a:lnTo>
                    <a:lnTo>
                      <a:pt x="310296" y="711414"/>
                    </a:lnTo>
                    <a:lnTo>
                      <a:pt x="264539" y="702272"/>
                    </a:lnTo>
                    <a:lnTo>
                      <a:pt x="220539" y="687317"/>
                    </a:lnTo>
                    <a:lnTo>
                      <a:pt x="178852" y="666780"/>
                    </a:lnTo>
                    <a:lnTo>
                      <a:pt x="140033" y="640889"/>
                    </a:lnTo>
                    <a:lnTo>
                      <a:pt x="104637" y="609875"/>
                    </a:lnTo>
                    <a:lnTo>
                      <a:pt x="73623" y="574479"/>
                    </a:lnTo>
                    <a:lnTo>
                      <a:pt x="47731" y="535659"/>
                    </a:lnTo>
                    <a:lnTo>
                      <a:pt x="27193" y="493972"/>
                    </a:lnTo>
                    <a:lnTo>
                      <a:pt x="12238" y="449972"/>
                    </a:lnTo>
                    <a:lnTo>
                      <a:pt x="3097" y="404215"/>
                    </a:lnTo>
                    <a:lnTo>
                      <a:pt x="0" y="357242"/>
                    </a:lnTo>
                    <a:lnTo>
                      <a:pt x="3097" y="310297"/>
                    </a:lnTo>
                    <a:lnTo>
                      <a:pt x="12238" y="264539"/>
                    </a:lnTo>
                    <a:lnTo>
                      <a:pt x="27193" y="220540"/>
                    </a:lnTo>
                    <a:lnTo>
                      <a:pt x="47731" y="178853"/>
                    </a:lnTo>
                    <a:lnTo>
                      <a:pt x="73623" y="140033"/>
                    </a:lnTo>
                    <a:lnTo>
                      <a:pt x="104637" y="104637"/>
                    </a:lnTo>
                    <a:lnTo>
                      <a:pt x="140033" y="73623"/>
                    </a:lnTo>
                    <a:lnTo>
                      <a:pt x="178852" y="47732"/>
                    </a:lnTo>
                    <a:lnTo>
                      <a:pt x="220539" y="27194"/>
                    </a:lnTo>
                    <a:lnTo>
                      <a:pt x="264539" y="12239"/>
                    </a:lnTo>
                    <a:lnTo>
                      <a:pt x="310296" y="3098"/>
                    </a:lnTo>
                    <a:lnTo>
                      <a:pt x="357255" y="0"/>
                    </a:lnTo>
                    <a:lnTo>
                      <a:pt x="7290991" y="0"/>
                    </a:lnTo>
                    <a:lnTo>
                      <a:pt x="7337950" y="3098"/>
                    </a:lnTo>
                    <a:lnTo>
                      <a:pt x="7383707" y="12239"/>
                    </a:lnTo>
                    <a:lnTo>
                      <a:pt x="7427707" y="27194"/>
                    </a:lnTo>
                    <a:lnTo>
                      <a:pt x="7469394" y="47732"/>
                    </a:lnTo>
                    <a:lnTo>
                      <a:pt x="7508213" y="73623"/>
                    </a:lnTo>
                    <a:lnTo>
                      <a:pt x="7543608" y="104637"/>
                    </a:lnTo>
                    <a:lnTo>
                      <a:pt x="7574623" y="140033"/>
                    </a:lnTo>
                    <a:lnTo>
                      <a:pt x="7600514" y="178853"/>
                    </a:lnTo>
                    <a:lnTo>
                      <a:pt x="7621052" y="220540"/>
                    </a:lnTo>
                    <a:lnTo>
                      <a:pt x="7636007" y="264539"/>
                    </a:lnTo>
                    <a:lnTo>
                      <a:pt x="7645149" y="310297"/>
                    </a:lnTo>
                    <a:lnTo>
                      <a:pt x="7648245" y="357261"/>
                    </a:lnTo>
                    <a:lnTo>
                      <a:pt x="7645149" y="404215"/>
                    </a:lnTo>
                    <a:lnTo>
                      <a:pt x="7636007" y="449972"/>
                    </a:lnTo>
                    <a:lnTo>
                      <a:pt x="7621052" y="493972"/>
                    </a:lnTo>
                    <a:lnTo>
                      <a:pt x="7600514" y="535659"/>
                    </a:lnTo>
                    <a:lnTo>
                      <a:pt x="7574623" y="574479"/>
                    </a:lnTo>
                    <a:lnTo>
                      <a:pt x="7543608" y="609875"/>
                    </a:lnTo>
                    <a:lnTo>
                      <a:pt x="7508213" y="640889"/>
                    </a:lnTo>
                    <a:lnTo>
                      <a:pt x="7469394" y="666780"/>
                    </a:lnTo>
                    <a:lnTo>
                      <a:pt x="7427707" y="687317"/>
                    </a:lnTo>
                    <a:lnTo>
                      <a:pt x="7383707" y="702272"/>
                    </a:lnTo>
                    <a:lnTo>
                      <a:pt x="7337950" y="711414"/>
                    </a:lnTo>
                    <a:lnTo>
                      <a:pt x="7291002" y="714511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 sz="6377"/>
              </a:p>
            </p:txBody>
          </p:sp>
        </p:grpSp>
        <p:sp>
          <p:nvSpPr>
            <p:cNvPr id="27" name="object 27">
              <a:extLst>
                <a:ext uri="{FF2B5EF4-FFF2-40B4-BE49-F238E27FC236}">
                  <a16:creationId xmlns:a16="http://schemas.microsoft.com/office/drawing/2014/main" id="{19678F03-7759-A8B7-438F-984E6C461CA2}"/>
                </a:ext>
              </a:extLst>
            </p:cNvPr>
            <p:cNvSpPr txBox="1"/>
            <p:nvPr/>
          </p:nvSpPr>
          <p:spPr>
            <a:xfrm>
              <a:off x="20920886" y="15348248"/>
              <a:ext cx="6465079" cy="1070996"/>
            </a:xfrm>
            <a:prstGeom prst="rect">
              <a:avLst/>
            </a:prstGeom>
            <a:grpFill/>
          </p:spPr>
          <p:txBody>
            <a:bodyPr vert="horz" wrap="square" lIns="0" tIns="23873" rIns="0" bIns="0" rtlCol="0">
              <a:spAutoFit/>
            </a:bodyPr>
            <a:lstStyle/>
            <a:p>
              <a:pPr marL="22737">
                <a:spcBef>
                  <a:spcPts val="188"/>
                </a:spcBef>
              </a:pPr>
              <a:r>
                <a:rPr sz="6600" b="1" spc="286" dirty="0">
                  <a:solidFill>
                    <a:srgbClr val="FFFFFF"/>
                  </a:solidFill>
                  <a:latin typeface="Times New Roman"/>
                  <a:cs typeface="Times New Roman"/>
                </a:rPr>
                <a:t>R</a:t>
              </a:r>
              <a:r>
                <a:rPr sz="6600" b="1" spc="304" dirty="0">
                  <a:solidFill>
                    <a:srgbClr val="FFFFFF"/>
                  </a:solidFill>
                  <a:latin typeface="Times New Roman"/>
                  <a:cs typeface="Times New Roman"/>
                </a:rPr>
                <a:t>E</a:t>
              </a:r>
              <a:r>
                <a:rPr sz="6600" b="1" spc="636" dirty="0">
                  <a:solidFill>
                    <a:srgbClr val="FFFFFF"/>
                  </a:solidFill>
                  <a:latin typeface="Times New Roman"/>
                  <a:cs typeface="Times New Roman"/>
                </a:rPr>
                <a:t>S</a:t>
              </a:r>
              <a:r>
                <a:rPr sz="6600" b="1" spc="645" dirty="0">
                  <a:solidFill>
                    <a:srgbClr val="FFFFFF"/>
                  </a:solidFill>
                  <a:latin typeface="Times New Roman"/>
                  <a:cs typeface="Times New Roman"/>
                </a:rPr>
                <a:t>U</a:t>
              </a:r>
              <a:r>
                <a:rPr sz="6600" b="1" spc="304" dirty="0">
                  <a:solidFill>
                    <a:srgbClr val="FFFFFF"/>
                  </a:solidFill>
                  <a:latin typeface="Times New Roman"/>
                  <a:cs typeface="Times New Roman"/>
                </a:rPr>
                <a:t>LT</a:t>
              </a:r>
              <a:r>
                <a:rPr sz="6600" b="1" spc="286" dirty="0">
                  <a:solidFill>
                    <a:srgbClr val="FFFFFF"/>
                  </a:solidFill>
                  <a:latin typeface="Times New Roman"/>
                  <a:cs typeface="Times New Roman"/>
                </a:rPr>
                <a:t>A</a:t>
              </a:r>
              <a:r>
                <a:rPr sz="6600" b="1" spc="645" dirty="0">
                  <a:solidFill>
                    <a:srgbClr val="FFFFFF"/>
                  </a:solidFill>
                  <a:latin typeface="Times New Roman"/>
                  <a:cs typeface="Times New Roman"/>
                </a:rPr>
                <a:t>D</a:t>
              </a:r>
              <a:r>
                <a:rPr sz="6600" b="1" spc="61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O</a:t>
              </a:r>
              <a:r>
                <a:rPr sz="6600" b="1" spc="33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S</a:t>
              </a:r>
              <a:endParaRPr sz="6600" dirty="0">
                <a:latin typeface="Times New Roman"/>
                <a:cs typeface="Times New Roman"/>
              </a:endParaRPr>
            </a:p>
          </p:txBody>
        </p:sp>
      </p:grpSp>
      <p:sp>
        <p:nvSpPr>
          <p:cNvPr id="44" name="object 44">
            <a:extLst>
              <a:ext uri="{FF2B5EF4-FFF2-40B4-BE49-F238E27FC236}">
                <a16:creationId xmlns:a16="http://schemas.microsoft.com/office/drawing/2014/main" id="{2DB1731C-FC44-E4DF-E25E-1F91793FDA0F}"/>
              </a:ext>
            </a:extLst>
          </p:cNvPr>
          <p:cNvSpPr txBox="1"/>
          <p:nvPr/>
        </p:nvSpPr>
        <p:spPr>
          <a:xfrm>
            <a:off x="16829860" y="36332668"/>
            <a:ext cx="13594059" cy="4089051"/>
          </a:xfrm>
          <a:prstGeom prst="rect">
            <a:avLst/>
          </a:prstGeom>
        </p:spPr>
        <p:txBody>
          <a:bodyPr vert="horz" wrap="square" lIns="0" tIns="26145" rIns="0" bIns="0" rtlCol="0">
            <a:spAutoFit/>
          </a:bodyPr>
          <a:lstStyle/>
          <a:p>
            <a:pPr algn="just"/>
            <a:r>
              <a:rPr lang="pt-BR" sz="4400" spc="170" dirty="0">
                <a:latin typeface="Times New Roman"/>
                <a:cs typeface="Times New Roman"/>
              </a:rPr>
              <a:t>Times New Roman, 44, espaçamento simples, justificado.</a:t>
            </a:r>
            <a:endParaRPr lang="pt-BR" sz="4400" dirty="0">
              <a:latin typeface="Times New Roman"/>
              <a:cs typeface="Times New Roman"/>
            </a:endParaRPr>
          </a:p>
          <a:p>
            <a:pPr algn="just"/>
            <a:endParaRPr lang="pt-BR" sz="4400" dirty="0">
              <a:latin typeface="Times New Roman"/>
              <a:cs typeface="Times New Roman"/>
            </a:endParaRPr>
          </a:p>
          <a:p>
            <a:pPr algn="just"/>
            <a:endParaRPr lang="pt-BR" sz="4400" dirty="0">
              <a:latin typeface="Times New Roman"/>
              <a:cs typeface="Times New Roman"/>
            </a:endParaRPr>
          </a:p>
          <a:p>
            <a:pPr algn="just"/>
            <a:endParaRPr lang="pt-BR" sz="4400" dirty="0">
              <a:latin typeface="Times New Roman"/>
              <a:cs typeface="Times New Roman"/>
            </a:endParaRPr>
          </a:p>
          <a:p>
            <a:pPr algn="just"/>
            <a:endParaRPr lang="pt-BR" sz="4400" dirty="0">
              <a:latin typeface="Times New Roman"/>
              <a:cs typeface="Times New Roman"/>
            </a:endParaRPr>
          </a:p>
        </p:txBody>
      </p:sp>
      <p:grpSp>
        <p:nvGrpSpPr>
          <p:cNvPr id="55" name="Agrupar 54">
            <a:extLst>
              <a:ext uri="{FF2B5EF4-FFF2-40B4-BE49-F238E27FC236}">
                <a16:creationId xmlns:a16="http://schemas.microsoft.com/office/drawing/2014/main" id="{B337BAA4-BC06-AD98-416A-03A6BD5FA101}"/>
              </a:ext>
            </a:extLst>
          </p:cNvPr>
          <p:cNvGrpSpPr/>
          <p:nvPr/>
        </p:nvGrpSpPr>
        <p:grpSpPr>
          <a:xfrm>
            <a:off x="16829860" y="34657296"/>
            <a:ext cx="13692962" cy="1372138"/>
            <a:chOff x="17073420" y="32361971"/>
            <a:chExt cx="13692962" cy="1372138"/>
          </a:xfrm>
          <a:solidFill>
            <a:srgbClr val="002060"/>
          </a:solidFill>
        </p:grpSpPr>
        <p:grpSp>
          <p:nvGrpSpPr>
            <p:cNvPr id="40" name="object 40">
              <a:extLst>
                <a:ext uri="{FF2B5EF4-FFF2-40B4-BE49-F238E27FC236}">
                  <a16:creationId xmlns:a16="http://schemas.microsoft.com/office/drawing/2014/main" id="{81299DAE-7BE4-09EC-98FF-08473EA3E194}"/>
                </a:ext>
              </a:extLst>
            </p:cNvPr>
            <p:cNvGrpSpPr/>
            <p:nvPr/>
          </p:nvGrpSpPr>
          <p:grpSpPr>
            <a:xfrm>
              <a:off x="17073420" y="32361971"/>
              <a:ext cx="13692962" cy="1372138"/>
              <a:chOff x="9536821" y="16063262"/>
              <a:chExt cx="7648575" cy="766445"/>
            </a:xfrm>
            <a:grpFill/>
          </p:grpSpPr>
          <p:sp>
            <p:nvSpPr>
              <p:cNvPr id="41" name="object 41">
                <a:extLst>
                  <a:ext uri="{FF2B5EF4-FFF2-40B4-BE49-F238E27FC236}">
                    <a16:creationId xmlns:a16="http://schemas.microsoft.com/office/drawing/2014/main" id="{609DCEEF-4512-C3E1-65F1-22266EF133C6}"/>
                  </a:ext>
                </a:extLst>
              </p:cNvPr>
              <p:cNvSpPr/>
              <p:nvPr/>
            </p:nvSpPr>
            <p:spPr>
              <a:xfrm>
                <a:off x="9536821" y="16063262"/>
                <a:ext cx="7648575" cy="715010"/>
              </a:xfrm>
              <a:custGeom>
                <a:avLst/>
                <a:gdLst/>
                <a:ahLst/>
                <a:cxnLst/>
                <a:rect l="l" t="t" r="r" b="b"/>
                <a:pathLst>
                  <a:path w="7648575" h="715009">
                    <a:moveTo>
                      <a:pt x="7290992" y="714512"/>
                    </a:moveTo>
                    <a:lnTo>
                      <a:pt x="357254" y="714512"/>
                    </a:lnTo>
                    <a:lnTo>
                      <a:pt x="310296" y="711414"/>
                    </a:lnTo>
                    <a:lnTo>
                      <a:pt x="264539" y="702272"/>
                    </a:lnTo>
                    <a:lnTo>
                      <a:pt x="220539" y="687318"/>
                    </a:lnTo>
                    <a:lnTo>
                      <a:pt x="178852" y="666780"/>
                    </a:lnTo>
                    <a:lnTo>
                      <a:pt x="140033" y="640889"/>
                    </a:lnTo>
                    <a:lnTo>
                      <a:pt x="104637" y="609874"/>
                    </a:lnTo>
                    <a:lnTo>
                      <a:pt x="73623" y="574478"/>
                    </a:lnTo>
                    <a:lnTo>
                      <a:pt x="47732" y="535659"/>
                    </a:lnTo>
                    <a:lnTo>
                      <a:pt x="27194" y="493972"/>
                    </a:lnTo>
                    <a:lnTo>
                      <a:pt x="12239" y="449972"/>
                    </a:lnTo>
                    <a:lnTo>
                      <a:pt x="3097" y="404215"/>
                    </a:lnTo>
                    <a:lnTo>
                      <a:pt x="0" y="357263"/>
                    </a:lnTo>
                    <a:lnTo>
                      <a:pt x="3097" y="310297"/>
                    </a:lnTo>
                    <a:lnTo>
                      <a:pt x="12239" y="264540"/>
                    </a:lnTo>
                    <a:lnTo>
                      <a:pt x="27194" y="220540"/>
                    </a:lnTo>
                    <a:lnTo>
                      <a:pt x="47732" y="178853"/>
                    </a:lnTo>
                    <a:lnTo>
                      <a:pt x="73623" y="140033"/>
                    </a:lnTo>
                    <a:lnTo>
                      <a:pt x="104637" y="104637"/>
                    </a:lnTo>
                    <a:lnTo>
                      <a:pt x="140033" y="73623"/>
                    </a:lnTo>
                    <a:lnTo>
                      <a:pt x="178852" y="47732"/>
                    </a:lnTo>
                    <a:lnTo>
                      <a:pt x="220539" y="27194"/>
                    </a:lnTo>
                    <a:lnTo>
                      <a:pt x="264539" y="12239"/>
                    </a:lnTo>
                    <a:lnTo>
                      <a:pt x="310296" y="3098"/>
                    </a:lnTo>
                    <a:lnTo>
                      <a:pt x="357255" y="0"/>
                    </a:lnTo>
                    <a:lnTo>
                      <a:pt x="7290991" y="0"/>
                    </a:lnTo>
                    <a:lnTo>
                      <a:pt x="7337950" y="3098"/>
                    </a:lnTo>
                    <a:lnTo>
                      <a:pt x="7383707" y="12239"/>
                    </a:lnTo>
                    <a:lnTo>
                      <a:pt x="7427707" y="27194"/>
                    </a:lnTo>
                    <a:lnTo>
                      <a:pt x="7469394" y="47732"/>
                    </a:lnTo>
                    <a:lnTo>
                      <a:pt x="7508213" y="73623"/>
                    </a:lnTo>
                    <a:lnTo>
                      <a:pt x="7543609" y="104637"/>
                    </a:lnTo>
                    <a:lnTo>
                      <a:pt x="7574623" y="140033"/>
                    </a:lnTo>
                    <a:lnTo>
                      <a:pt x="7600514" y="178853"/>
                    </a:lnTo>
                    <a:lnTo>
                      <a:pt x="7621052" y="220540"/>
                    </a:lnTo>
                    <a:lnTo>
                      <a:pt x="7636007" y="264540"/>
                    </a:lnTo>
                    <a:lnTo>
                      <a:pt x="7645148" y="310297"/>
                    </a:lnTo>
                    <a:lnTo>
                      <a:pt x="7648246" y="357249"/>
                    </a:lnTo>
                    <a:lnTo>
                      <a:pt x="7645148" y="404215"/>
                    </a:lnTo>
                    <a:lnTo>
                      <a:pt x="7636007" y="449972"/>
                    </a:lnTo>
                    <a:lnTo>
                      <a:pt x="7621052" y="493972"/>
                    </a:lnTo>
                    <a:lnTo>
                      <a:pt x="7600514" y="535659"/>
                    </a:lnTo>
                    <a:lnTo>
                      <a:pt x="7574623" y="574478"/>
                    </a:lnTo>
                    <a:lnTo>
                      <a:pt x="7543609" y="609874"/>
                    </a:lnTo>
                    <a:lnTo>
                      <a:pt x="7508213" y="640889"/>
                    </a:lnTo>
                    <a:lnTo>
                      <a:pt x="7469394" y="666780"/>
                    </a:lnTo>
                    <a:lnTo>
                      <a:pt x="7427707" y="687318"/>
                    </a:lnTo>
                    <a:lnTo>
                      <a:pt x="7383707" y="702272"/>
                    </a:lnTo>
                    <a:lnTo>
                      <a:pt x="7337950" y="711414"/>
                    </a:lnTo>
                    <a:lnTo>
                      <a:pt x="7290992" y="714512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 sz="6377"/>
              </a:p>
            </p:txBody>
          </p:sp>
          <p:sp>
            <p:nvSpPr>
              <p:cNvPr id="42" name="object 42">
                <a:extLst>
                  <a:ext uri="{FF2B5EF4-FFF2-40B4-BE49-F238E27FC236}">
                    <a16:creationId xmlns:a16="http://schemas.microsoft.com/office/drawing/2014/main" id="{A77884B1-E055-AF5C-7EDC-E4EEDAD6FDA0}"/>
                  </a:ext>
                </a:extLst>
              </p:cNvPr>
              <p:cNvSpPr/>
              <p:nvPr/>
            </p:nvSpPr>
            <p:spPr>
              <a:xfrm>
                <a:off x="9536822" y="16114912"/>
                <a:ext cx="7648575" cy="715010"/>
              </a:xfrm>
              <a:custGeom>
                <a:avLst/>
                <a:gdLst/>
                <a:ahLst/>
                <a:cxnLst/>
                <a:rect l="l" t="t" r="r" b="b"/>
                <a:pathLst>
                  <a:path w="7648575" h="715009">
                    <a:moveTo>
                      <a:pt x="7291009" y="714512"/>
                    </a:moveTo>
                    <a:lnTo>
                      <a:pt x="357237" y="714512"/>
                    </a:lnTo>
                    <a:lnTo>
                      <a:pt x="310296" y="711415"/>
                    </a:lnTo>
                    <a:lnTo>
                      <a:pt x="264539" y="702273"/>
                    </a:lnTo>
                    <a:lnTo>
                      <a:pt x="220539" y="687318"/>
                    </a:lnTo>
                    <a:lnTo>
                      <a:pt x="178852" y="666780"/>
                    </a:lnTo>
                    <a:lnTo>
                      <a:pt x="140033" y="640888"/>
                    </a:lnTo>
                    <a:lnTo>
                      <a:pt x="104637" y="609874"/>
                    </a:lnTo>
                    <a:lnTo>
                      <a:pt x="73623" y="574478"/>
                    </a:lnTo>
                    <a:lnTo>
                      <a:pt x="47731" y="535659"/>
                    </a:lnTo>
                    <a:lnTo>
                      <a:pt x="27193" y="493972"/>
                    </a:lnTo>
                    <a:lnTo>
                      <a:pt x="12238" y="449972"/>
                    </a:lnTo>
                    <a:lnTo>
                      <a:pt x="3097" y="404215"/>
                    </a:lnTo>
                    <a:lnTo>
                      <a:pt x="0" y="357242"/>
                    </a:lnTo>
                    <a:lnTo>
                      <a:pt x="3097" y="310297"/>
                    </a:lnTo>
                    <a:lnTo>
                      <a:pt x="12238" y="264540"/>
                    </a:lnTo>
                    <a:lnTo>
                      <a:pt x="27193" y="220540"/>
                    </a:lnTo>
                    <a:lnTo>
                      <a:pt x="47731" y="178853"/>
                    </a:lnTo>
                    <a:lnTo>
                      <a:pt x="73623" y="140033"/>
                    </a:lnTo>
                    <a:lnTo>
                      <a:pt x="104637" y="104637"/>
                    </a:lnTo>
                    <a:lnTo>
                      <a:pt x="140033" y="73623"/>
                    </a:lnTo>
                    <a:lnTo>
                      <a:pt x="178852" y="47732"/>
                    </a:lnTo>
                    <a:lnTo>
                      <a:pt x="220539" y="27194"/>
                    </a:lnTo>
                    <a:lnTo>
                      <a:pt x="264539" y="12239"/>
                    </a:lnTo>
                    <a:lnTo>
                      <a:pt x="310296" y="3098"/>
                    </a:lnTo>
                    <a:lnTo>
                      <a:pt x="357255" y="0"/>
                    </a:lnTo>
                    <a:lnTo>
                      <a:pt x="7290991" y="0"/>
                    </a:lnTo>
                    <a:lnTo>
                      <a:pt x="7337950" y="3098"/>
                    </a:lnTo>
                    <a:lnTo>
                      <a:pt x="7383707" y="12239"/>
                    </a:lnTo>
                    <a:lnTo>
                      <a:pt x="7427707" y="27194"/>
                    </a:lnTo>
                    <a:lnTo>
                      <a:pt x="7469394" y="47732"/>
                    </a:lnTo>
                    <a:lnTo>
                      <a:pt x="7508213" y="73623"/>
                    </a:lnTo>
                    <a:lnTo>
                      <a:pt x="7543608" y="104637"/>
                    </a:lnTo>
                    <a:lnTo>
                      <a:pt x="7574623" y="140033"/>
                    </a:lnTo>
                    <a:lnTo>
                      <a:pt x="7600514" y="178853"/>
                    </a:lnTo>
                    <a:lnTo>
                      <a:pt x="7621052" y="220540"/>
                    </a:lnTo>
                    <a:lnTo>
                      <a:pt x="7636007" y="264540"/>
                    </a:lnTo>
                    <a:lnTo>
                      <a:pt x="7645149" y="310297"/>
                    </a:lnTo>
                    <a:lnTo>
                      <a:pt x="7648245" y="357261"/>
                    </a:lnTo>
                    <a:lnTo>
                      <a:pt x="7645149" y="404215"/>
                    </a:lnTo>
                    <a:lnTo>
                      <a:pt x="7636007" y="449972"/>
                    </a:lnTo>
                    <a:lnTo>
                      <a:pt x="7621052" y="493972"/>
                    </a:lnTo>
                    <a:lnTo>
                      <a:pt x="7600514" y="535659"/>
                    </a:lnTo>
                    <a:lnTo>
                      <a:pt x="7574623" y="574478"/>
                    </a:lnTo>
                    <a:lnTo>
                      <a:pt x="7543608" y="609874"/>
                    </a:lnTo>
                    <a:lnTo>
                      <a:pt x="7508213" y="640888"/>
                    </a:lnTo>
                    <a:lnTo>
                      <a:pt x="7469394" y="666780"/>
                    </a:lnTo>
                    <a:lnTo>
                      <a:pt x="7427707" y="687318"/>
                    </a:lnTo>
                    <a:lnTo>
                      <a:pt x="7383707" y="702273"/>
                    </a:lnTo>
                    <a:lnTo>
                      <a:pt x="7337950" y="711415"/>
                    </a:lnTo>
                    <a:lnTo>
                      <a:pt x="7291009" y="714512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 sz="6377"/>
              </a:p>
            </p:txBody>
          </p:sp>
        </p:grpSp>
        <p:sp>
          <p:nvSpPr>
            <p:cNvPr id="43" name="object 43">
              <a:extLst>
                <a:ext uri="{FF2B5EF4-FFF2-40B4-BE49-F238E27FC236}">
                  <a16:creationId xmlns:a16="http://schemas.microsoft.com/office/drawing/2014/main" id="{8FB3A315-A002-5488-A4F9-98306206E23A}"/>
                </a:ext>
              </a:extLst>
            </p:cNvPr>
            <p:cNvSpPr txBox="1"/>
            <p:nvPr/>
          </p:nvSpPr>
          <p:spPr>
            <a:xfrm>
              <a:off x="21111651" y="32468792"/>
              <a:ext cx="6083108" cy="1070996"/>
            </a:xfrm>
            <a:prstGeom prst="rect">
              <a:avLst/>
            </a:prstGeom>
            <a:grpFill/>
          </p:spPr>
          <p:txBody>
            <a:bodyPr vert="horz" wrap="square" lIns="0" tIns="23873" rIns="0" bIns="0" rtlCol="0">
              <a:spAutoFit/>
            </a:bodyPr>
            <a:lstStyle/>
            <a:p>
              <a:pPr marL="22737">
                <a:spcBef>
                  <a:spcPts val="188"/>
                </a:spcBef>
              </a:pPr>
              <a:r>
                <a:rPr sz="6600" b="1" spc="286" dirty="0">
                  <a:solidFill>
                    <a:srgbClr val="FFFFFF"/>
                  </a:solidFill>
                  <a:latin typeface="Times New Roman"/>
                  <a:cs typeface="Times New Roman"/>
                </a:rPr>
                <a:t>C</a:t>
              </a:r>
              <a:r>
                <a:rPr sz="6600" b="1" spc="61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O</a:t>
              </a:r>
              <a:r>
                <a:rPr sz="6600" b="1" spc="645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sz="6600" b="1" spc="286" dirty="0">
                  <a:solidFill>
                    <a:srgbClr val="FFFFFF"/>
                  </a:solidFill>
                  <a:latin typeface="Times New Roman"/>
                  <a:cs typeface="Times New Roman"/>
                </a:rPr>
                <a:t>C</a:t>
              </a:r>
              <a:r>
                <a:rPr sz="6600" b="1" spc="304" dirty="0">
                  <a:solidFill>
                    <a:srgbClr val="FFFFFF"/>
                  </a:solidFill>
                  <a:latin typeface="Times New Roman"/>
                  <a:cs typeface="Times New Roman"/>
                </a:rPr>
                <a:t>L</a:t>
              </a:r>
              <a:r>
                <a:rPr sz="6600" b="1" spc="645" dirty="0">
                  <a:solidFill>
                    <a:srgbClr val="FFFFFF"/>
                  </a:solidFill>
                  <a:latin typeface="Times New Roman"/>
                  <a:cs typeface="Times New Roman"/>
                </a:rPr>
                <a:t>U</a:t>
              </a:r>
              <a:r>
                <a:rPr sz="6600" b="1" spc="636" dirty="0">
                  <a:solidFill>
                    <a:srgbClr val="FFFFFF"/>
                  </a:solidFill>
                  <a:latin typeface="Times New Roman"/>
                  <a:cs typeface="Times New Roman"/>
                </a:rPr>
                <a:t>S</a:t>
              </a:r>
              <a:r>
                <a:rPr sz="6600" b="1" spc="286" dirty="0">
                  <a:solidFill>
                    <a:srgbClr val="FFFFFF"/>
                  </a:solidFill>
                  <a:latin typeface="Times New Roman"/>
                  <a:cs typeface="Times New Roman"/>
                </a:rPr>
                <a:t>Ã</a:t>
              </a:r>
              <a:r>
                <a:rPr sz="6600" b="1" spc="3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O</a:t>
              </a:r>
              <a:endParaRPr sz="6600" dirty="0">
                <a:latin typeface="Times New Roman"/>
                <a:cs typeface="Times New Roman"/>
              </a:endParaRPr>
            </a:p>
          </p:txBody>
        </p:sp>
      </p:grpSp>
      <p:sp>
        <p:nvSpPr>
          <p:cNvPr id="77" name="object 10">
            <a:extLst>
              <a:ext uri="{FF2B5EF4-FFF2-40B4-BE49-F238E27FC236}">
                <a16:creationId xmlns:a16="http://schemas.microsoft.com/office/drawing/2014/main" id="{DDFC8BE4-8535-3AB9-7280-6ED699D82681}"/>
              </a:ext>
            </a:extLst>
          </p:cNvPr>
          <p:cNvSpPr txBox="1"/>
          <p:nvPr/>
        </p:nvSpPr>
        <p:spPr>
          <a:xfrm>
            <a:off x="1258107" y="27543593"/>
            <a:ext cx="13594059" cy="2057726"/>
          </a:xfrm>
          <a:prstGeom prst="rect">
            <a:avLst/>
          </a:prstGeom>
        </p:spPr>
        <p:txBody>
          <a:bodyPr vert="horz" wrap="square" lIns="0" tIns="26145" rIns="0" bIns="0" rtlCol="0">
            <a:spAutoFit/>
          </a:bodyPr>
          <a:lstStyle/>
          <a:p>
            <a:pPr algn="just"/>
            <a:r>
              <a:rPr lang="pt-BR" sz="4400" spc="170" dirty="0">
                <a:latin typeface="Times New Roman"/>
                <a:cs typeface="Times New Roman"/>
              </a:rPr>
              <a:t>Times New Roman, 44, espaçamento simples, justificado. </a:t>
            </a:r>
          </a:p>
          <a:p>
            <a:pPr algn="just"/>
            <a:endParaRPr lang="pt-BR" sz="4400" dirty="0">
              <a:latin typeface="Times New Roman"/>
              <a:cs typeface="Times New Roman"/>
            </a:endParaRPr>
          </a:p>
        </p:txBody>
      </p:sp>
      <p:grpSp>
        <p:nvGrpSpPr>
          <p:cNvPr id="10" name="object 28">
            <a:extLst>
              <a:ext uri="{FF2B5EF4-FFF2-40B4-BE49-F238E27FC236}">
                <a16:creationId xmlns:a16="http://schemas.microsoft.com/office/drawing/2014/main" id="{32223CC9-D2B0-B3E9-64A1-5505AA082F3D}"/>
              </a:ext>
            </a:extLst>
          </p:cNvPr>
          <p:cNvGrpSpPr/>
          <p:nvPr/>
        </p:nvGrpSpPr>
        <p:grpSpPr>
          <a:xfrm>
            <a:off x="18940585" y="14606490"/>
            <a:ext cx="8358067" cy="7727534"/>
            <a:chOff x="12005627" y="8008686"/>
            <a:chExt cx="2974340" cy="2839720"/>
          </a:xfrm>
        </p:grpSpPr>
        <p:sp>
          <p:nvSpPr>
            <p:cNvPr id="28" name="object 29">
              <a:extLst>
                <a:ext uri="{FF2B5EF4-FFF2-40B4-BE49-F238E27FC236}">
                  <a16:creationId xmlns:a16="http://schemas.microsoft.com/office/drawing/2014/main" id="{81D533CC-7F02-776A-751C-90AF5B87F00A}"/>
                </a:ext>
              </a:extLst>
            </p:cNvPr>
            <p:cNvSpPr/>
            <p:nvPr/>
          </p:nvSpPr>
          <p:spPr>
            <a:xfrm>
              <a:off x="13268848" y="9529643"/>
              <a:ext cx="431165" cy="1051560"/>
            </a:xfrm>
            <a:custGeom>
              <a:avLst/>
              <a:gdLst/>
              <a:ahLst/>
              <a:cxnLst/>
              <a:rect l="l" t="t" r="r" b="b"/>
              <a:pathLst>
                <a:path w="431165" h="1051559">
                  <a:moveTo>
                    <a:pt x="390389" y="1050974"/>
                  </a:moveTo>
                  <a:lnTo>
                    <a:pt x="37835" y="1050695"/>
                  </a:lnTo>
                  <a:lnTo>
                    <a:pt x="4406" y="1026751"/>
                  </a:lnTo>
                  <a:lnTo>
                    <a:pt x="0" y="1010316"/>
                  </a:lnTo>
                  <a:lnTo>
                    <a:pt x="278" y="37827"/>
                  </a:lnTo>
                  <a:lnTo>
                    <a:pt x="24227" y="4405"/>
                  </a:lnTo>
                  <a:lnTo>
                    <a:pt x="40665" y="0"/>
                  </a:lnTo>
                  <a:lnTo>
                    <a:pt x="393219" y="278"/>
                  </a:lnTo>
                  <a:lnTo>
                    <a:pt x="426648" y="24222"/>
                  </a:lnTo>
                  <a:lnTo>
                    <a:pt x="431054" y="40657"/>
                  </a:lnTo>
                  <a:lnTo>
                    <a:pt x="430776" y="1013145"/>
                  </a:lnTo>
                  <a:lnTo>
                    <a:pt x="406827" y="1046568"/>
                  </a:lnTo>
                  <a:lnTo>
                    <a:pt x="390389" y="1050974"/>
                  </a:lnTo>
                  <a:close/>
                </a:path>
              </a:pathLst>
            </a:custGeom>
            <a:solidFill>
              <a:srgbClr val="BC09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>
              <a:extLst>
                <a:ext uri="{FF2B5EF4-FFF2-40B4-BE49-F238E27FC236}">
                  <a16:creationId xmlns:a16="http://schemas.microsoft.com/office/drawing/2014/main" id="{0D2A6115-E47E-8ACC-66F9-F85549E10617}"/>
                </a:ext>
              </a:extLst>
            </p:cNvPr>
            <p:cNvSpPr/>
            <p:nvPr/>
          </p:nvSpPr>
          <p:spPr>
            <a:xfrm>
              <a:off x="12468390" y="8174417"/>
              <a:ext cx="2447290" cy="2406650"/>
            </a:xfrm>
            <a:custGeom>
              <a:avLst/>
              <a:gdLst/>
              <a:ahLst/>
              <a:cxnLst/>
              <a:rect l="l" t="t" r="r" b="b"/>
              <a:pathLst>
                <a:path w="2447290" h="2406650">
                  <a:moveTo>
                    <a:pt x="2096744" y="40652"/>
                  </a:moveTo>
                  <a:lnTo>
                    <a:pt x="2075027" y="5753"/>
                  </a:lnTo>
                  <a:lnTo>
                    <a:pt x="1580311" y="0"/>
                  </a:lnTo>
                  <a:lnTo>
                    <a:pt x="1571879" y="1397"/>
                  </a:lnTo>
                  <a:lnTo>
                    <a:pt x="1541868" y="29502"/>
                  </a:lnTo>
                  <a:lnTo>
                    <a:pt x="1539646" y="46367"/>
                  </a:lnTo>
                  <a:lnTo>
                    <a:pt x="1541043" y="54813"/>
                  </a:lnTo>
                  <a:lnTo>
                    <a:pt x="1569161" y="84810"/>
                  </a:lnTo>
                  <a:lnTo>
                    <a:pt x="1942236" y="86995"/>
                  </a:lnTo>
                  <a:lnTo>
                    <a:pt x="1017371" y="1044714"/>
                  </a:lnTo>
                  <a:lnTo>
                    <a:pt x="679691" y="657136"/>
                  </a:lnTo>
                  <a:lnTo>
                    <a:pt x="645210" y="646303"/>
                  </a:lnTo>
                  <a:lnTo>
                    <a:pt x="639241" y="647280"/>
                  </a:lnTo>
                  <a:lnTo>
                    <a:pt x="627773" y="652208"/>
                  </a:lnTo>
                  <a:lnTo>
                    <a:pt x="622947" y="655866"/>
                  </a:lnTo>
                  <a:lnTo>
                    <a:pt x="619048" y="660730"/>
                  </a:lnTo>
                  <a:lnTo>
                    <a:pt x="11811" y="1315897"/>
                  </a:lnTo>
                  <a:lnTo>
                    <a:pt x="6553" y="1322463"/>
                  </a:lnTo>
                  <a:lnTo>
                    <a:pt x="1511" y="1334058"/>
                  </a:lnTo>
                  <a:lnTo>
                    <a:pt x="0" y="1346606"/>
                  </a:lnTo>
                  <a:lnTo>
                    <a:pt x="2159" y="1359065"/>
                  </a:lnTo>
                  <a:lnTo>
                    <a:pt x="35445" y="1388414"/>
                  </a:lnTo>
                  <a:lnTo>
                    <a:pt x="49923" y="1389011"/>
                  </a:lnTo>
                  <a:lnTo>
                    <a:pt x="55740" y="1387817"/>
                  </a:lnTo>
                  <a:lnTo>
                    <a:pt x="66890" y="1382966"/>
                  </a:lnTo>
                  <a:lnTo>
                    <a:pt x="71742" y="1379524"/>
                  </a:lnTo>
                  <a:lnTo>
                    <a:pt x="650379" y="755421"/>
                  </a:lnTo>
                  <a:lnTo>
                    <a:pt x="987285" y="1143000"/>
                  </a:lnTo>
                  <a:lnTo>
                    <a:pt x="992098" y="1146632"/>
                  </a:lnTo>
                  <a:lnTo>
                    <a:pt x="1003261" y="1151839"/>
                  </a:lnTo>
                  <a:lnTo>
                    <a:pt x="1009129" y="1153210"/>
                  </a:lnTo>
                  <a:lnTo>
                    <a:pt x="1021334" y="1153287"/>
                  </a:lnTo>
                  <a:lnTo>
                    <a:pt x="1027150" y="1152118"/>
                  </a:lnTo>
                  <a:lnTo>
                    <a:pt x="1038352" y="1147546"/>
                  </a:lnTo>
                  <a:lnTo>
                    <a:pt x="1043317" y="1144295"/>
                  </a:lnTo>
                  <a:lnTo>
                    <a:pt x="2009698" y="142544"/>
                  </a:lnTo>
                  <a:lnTo>
                    <a:pt x="2009698" y="516686"/>
                  </a:lnTo>
                  <a:lnTo>
                    <a:pt x="2031415" y="551599"/>
                  </a:lnTo>
                  <a:lnTo>
                    <a:pt x="2053221" y="557339"/>
                  </a:lnTo>
                  <a:lnTo>
                    <a:pt x="2056079" y="557339"/>
                  </a:lnTo>
                  <a:lnTo>
                    <a:pt x="2091004" y="535622"/>
                  </a:lnTo>
                  <a:lnTo>
                    <a:pt x="2096465" y="519518"/>
                  </a:lnTo>
                  <a:lnTo>
                    <a:pt x="2096744" y="40652"/>
                  </a:lnTo>
                  <a:close/>
                </a:path>
                <a:path w="2447290" h="2406650">
                  <a:moveTo>
                    <a:pt x="2447023" y="813485"/>
                  </a:moveTo>
                  <a:lnTo>
                    <a:pt x="2425306" y="778573"/>
                  </a:lnTo>
                  <a:lnTo>
                    <a:pt x="2056980" y="772833"/>
                  </a:lnTo>
                  <a:lnTo>
                    <a:pt x="2048548" y="774217"/>
                  </a:lnTo>
                  <a:lnTo>
                    <a:pt x="2018538" y="802335"/>
                  </a:lnTo>
                  <a:lnTo>
                    <a:pt x="2016315" y="2365552"/>
                  </a:lnTo>
                  <a:lnTo>
                    <a:pt x="2017712" y="2373985"/>
                  </a:lnTo>
                  <a:lnTo>
                    <a:pt x="2045830" y="2403983"/>
                  </a:lnTo>
                  <a:lnTo>
                    <a:pt x="2403500" y="2406205"/>
                  </a:lnTo>
                  <a:lnTo>
                    <a:pt x="2406358" y="2406205"/>
                  </a:lnTo>
                  <a:lnTo>
                    <a:pt x="2441283" y="2384488"/>
                  </a:lnTo>
                  <a:lnTo>
                    <a:pt x="2447023" y="813485"/>
                  </a:lnTo>
                  <a:close/>
                </a:path>
              </a:pathLst>
            </a:custGeom>
            <a:solidFill>
              <a:srgbClr val="3C6A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>
              <a:extLst>
                <a:ext uri="{FF2B5EF4-FFF2-40B4-BE49-F238E27FC236}">
                  <a16:creationId xmlns:a16="http://schemas.microsoft.com/office/drawing/2014/main" id="{3C5EB2BF-DD9A-6629-95BF-48F420E9AA5F}"/>
                </a:ext>
              </a:extLst>
            </p:cNvPr>
            <p:cNvSpPr/>
            <p:nvPr/>
          </p:nvSpPr>
          <p:spPr>
            <a:xfrm>
              <a:off x="13877478" y="9859313"/>
              <a:ext cx="430530" cy="721360"/>
            </a:xfrm>
            <a:custGeom>
              <a:avLst/>
              <a:gdLst/>
              <a:ahLst/>
              <a:cxnLst/>
              <a:rect l="l" t="t" r="r" b="b"/>
              <a:pathLst>
                <a:path w="430530" h="721359">
                  <a:moveTo>
                    <a:pt x="389344" y="721304"/>
                  </a:moveTo>
                  <a:lnTo>
                    <a:pt x="37201" y="720941"/>
                  </a:lnTo>
                  <a:lnTo>
                    <a:pt x="5631" y="699389"/>
                  </a:lnTo>
                  <a:lnTo>
                    <a:pt x="0" y="677789"/>
                  </a:lnTo>
                  <a:lnTo>
                    <a:pt x="278" y="37827"/>
                  </a:lnTo>
                  <a:lnTo>
                    <a:pt x="24227" y="4405"/>
                  </a:lnTo>
                  <a:lnTo>
                    <a:pt x="40665" y="0"/>
                  </a:lnTo>
                  <a:lnTo>
                    <a:pt x="392174" y="278"/>
                  </a:lnTo>
                  <a:lnTo>
                    <a:pt x="425603" y="24222"/>
                  </a:lnTo>
                  <a:lnTo>
                    <a:pt x="430009" y="40657"/>
                  </a:lnTo>
                  <a:lnTo>
                    <a:pt x="429731" y="683476"/>
                  </a:lnTo>
                  <a:lnTo>
                    <a:pt x="405782" y="716898"/>
                  </a:lnTo>
                  <a:lnTo>
                    <a:pt x="389344" y="721304"/>
                  </a:lnTo>
                  <a:close/>
                </a:path>
              </a:pathLst>
            </a:custGeom>
            <a:solidFill>
              <a:srgbClr val="263C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>
              <a:extLst>
                <a:ext uri="{FF2B5EF4-FFF2-40B4-BE49-F238E27FC236}">
                  <a16:creationId xmlns:a16="http://schemas.microsoft.com/office/drawing/2014/main" id="{9028163B-B928-A5B3-4180-F4A6AAA9EC54}"/>
                </a:ext>
              </a:extLst>
            </p:cNvPr>
            <p:cNvSpPr/>
            <p:nvPr/>
          </p:nvSpPr>
          <p:spPr>
            <a:xfrm>
              <a:off x="12660914" y="10242593"/>
              <a:ext cx="431165" cy="338455"/>
            </a:xfrm>
            <a:custGeom>
              <a:avLst/>
              <a:gdLst/>
              <a:ahLst/>
              <a:cxnLst/>
              <a:rect l="l" t="t" r="r" b="b"/>
              <a:pathLst>
                <a:path w="431165" h="338454">
                  <a:moveTo>
                    <a:pt x="390389" y="338024"/>
                  </a:moveTo>
                  <a:lnTo>
                    <a:pt x="37835" y="337745"/>
                  </a:lnTo>
                  <a:lnTo>
                    <a:pt x="4406" y="313801"/>
                  </a:lnTo>
                  <a:lnTo>
                    <a:pt x="0" y="297366"/>
                  </a:lnTo>
                  <a:lnTo>
                    <a:pt x="278" y="37827"/>
                  </a:lnTo>
                  <a:lnTo>
                    <a:pt x="24227" y="4405"/>
                  </a:lnTo>
                  <a:lnTo>
                    <a:pt x="40665" y="0"/>
                  </a:lnTo>
                  <a:lnTo>
                    <a:pt x="393219" y="278"/>
                  </a:lnTo>
                  <a:lnTo>
                    <a:pt x="426648" y="24222"/>
                  </a:lnTo>
                  <a:lnTo>
                    <a:pt x="431054" y="40657"/>
                  </a:lnTo>
                  <a:lnTo>
                    <a:pt x="430775" y="300196"/>
                  </a:lnTo>
                  <a:lnTo>
                    <a:pt x="406827" y="333618"/>
                  </a:lnTo>
                  <a:lnTo>
                    <a:pt x="390389" y="338024"/>
                  </a:lnTo>
                  <a:close/>
                </a:path>
              </a:pathLst>
            </a:custGeom>
            <a:solidFill>
              <a:srgbClr val="FDD04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>
              <a:extLst>
                <a:ext uri="{FF2B5EF4-FFF2-40B4-BE49-F238E27FC236}">
                  <a16:creationId xmlns:a16="http://schemas.microsoft.com/office/drawing/2014/main" id="{31AE2327-3255-CDD7-2CA4-CCF39B38D585}"/>
                </a:ext>
              </a:extLst>
            </p:cNvPr>
            <p:cNvSpPr/>
            <p:nvPr/>
          </p:nvSpPr>
          <p:spPr>
            <a:xfrm>
              <a:off x="12005627" y="8008695"/>
              <a:ext cx="2974340" cy="2839720"/>
            </a:xfrm>
            <a:custGeom>
              <a:avLst/>
              <a:gdLst/>
              <a:ahLst/>
              <a:cxnLst/>
              <a:rect l="l" t="t" r="r" b="b"/>
              <a:pathLst>
                <a:path w="2974340" h="2839720">
                  <a:moveTo>
                    <a:pt x="2974200" y="2792907"/>
                  </a:moveTo>
                  <a:lnTo>
                    <a:pt x="2952483" y="2757995"/>
                  </a:lnTo>
                  <a:lnTo>
                    <a:pt x="87045" y="2752255"/>
                  </a:lnTo>
                  <a:lnTo>
                    <a:pt x="87045" y="2581808"/>
                  </a:lnTo>
                  <a:lnTo>
                    <a:pt x="280631" y="2582024"/>
                  </a:lnTo>
                  <a:lnTo>
                    <a:pt x="283489" y="2582024"/>
                  </a:lnTo>
                  <a:lnTo>
                    <a:pt x="318414" y="2560307"/>
                  </a:lnTo>
                  <a:lnTo>
                    <a:pt x="324154" y="2535656"/>
                  </a:lnTo>
                  <a:lnTo>
                    <a:pt x="322757" y="2527211"/>
                  </a:lnTo>
                  <a:lnTo>
                    <a:pt x="294652" y="2497213"/>
                  </a:lnTo>
                  <a:lnTo>
                    <a:pt x="87045" y="2495054"/>
                  </a:lnTo>
                  <a:lnTo>
                    <a:pt x="87045" y="2119160"/>
                  </a:lnTo>
                  <a:lnTo>
                    <a:pt x="280631" y="2119376"/>
                  </a:lnTo>
                  <a:lnTo>
                    <a:pt x="283489" y="2119376"/>
                  </a:lnTo>
                  <a:lnTo>
                    <a:pt x="318414" y="2097659"/>
                  </a:lnTo>
                  <a:lnTo>
                    <a:pt x="324154" y="2072995"/>
                  </a:lnTo>
                  <a:lnTo>
                    <a:pt x="322757" y="2064562"/>
                  </a:lnTo>
                  <a:lnTo>
                    <a:pt x="294652" y="2034565"/>
                  </a:lnTo>
                  <a:lnTo>
                    <a:pt x="87045" y="2032406"/>
                  </a:lnTo>
                  <a:lnTo>
                    <a:pt x="87045" y="1654416"/>
                  </a:lnTo>
                  <a:lnTo>
                    <a:pt x="280631" y="1654632"/>
                  </a:lnTo>
                  <a:lnTo>
                    <a:pt x="283489" y="1654632"/>
                  </a:lnTo>
                  <a:lnTo>
                    <a:pt x="318414" y="1632915"/>
                  </a:lnTo>
                  <a:lnTo>
                    <a:pt x="324154" y="1608264"/>
                  </a:lnTo>
                  <a:lnTo>
                    <a:pt x="322757" y="1599831"/>
                  </a:lnTo>
                  <a:lnTo>
                    <a:pt x="294652" y="1569821"/>
                  </a:lnTo>
                  <a:lnTo>
                    <a:pt x="87045" y="1567662"/>
                  </a:lnTo>
                  <a:lnTo>
                    <a:pt x="87045" y="1190371"/>
                  </a:lnTo>
                  <a:lnTo>
                    <a:pt x="280631" y="1190586"/>
                  </a:lnTo>
                  <a:lnTo>
                    <a:pt x="283489" y="1190586"/>
                  </a:lnTo>
                  <a:lnTo>
                    <a:pt x="318414" y="1168869"/>
                  </a:lnTo>
                  <a:lnTo>
                    <a:pt x="324154" y="1144219"/>
                  </a:lnTo>
                  <a:lnTo>
                    <a:pt x="322757" y="1135786"/>
                  </a:lnTo>
                  <a:lnTo>
                    <a:pt x="294652" y="1105776"/>
                  </a:lnTo>
                  <a:lnTo>
                    <a:pt x="87045" y="1103617"/>
                  </a:lnTo>
                  <a:lnTo>
                    <a:pt x="87045" y="726681"/>
                  </a:lnTo>
                  <a:lnTo>
                    <a:pt x="280631" y="726897"/>
                  </a:lnTo>
                  <a:lnTo>
                    <a:pt x="283489" y="726897"/>
                  </a:lnTo>
                  <a:lnTo>
                    <a:pt x="318414" y="705180"/>
                  </a:lnTo>
                  <a:lnTo>
                    <a:pt x="324154" y="680516"/>
                  </a:lnTo>
                  <a:lnTo>
                    <a:pt x="322757" y="672084"/>
                  </a:lnTo>
                  <a:lnTo>
                    <a:pt x="294652" y="642086"/>
                  </a:lnTo>
                  <a:lnTo>
                    <a:pt x="87045" y="639927"/>
                  </a:lnTo>
                  <a:lnTo>
                    <a:pt x="87045" y="262978"/>
                  </a:lnTo>
                  <a:lnTo>
                    <a:pt x="280631" y="263194"/>
                  </a:lnTo>
                  <a:lnTo>
                    <a:pt x="283489" y="263194"/>
                  </a:lnTo>
                  <a:lnTo>
                    <a:pt x="318414" y="241477"/>
                  </a:lnTo>
                  <a:lnTo>
                    <a:pt x="324154" y="216827"/>
                  </a:lnTo>
                  <a:lnTo>
                    <a:pt x="322757" y="208394"/>
                  </a:lnTo>
                  <a:lnTo>
                    <a:pt x="294652" y="178384"/>
                  </a:lnTo>
                  <a:lnTo>
                    <a:pt x="87045" y="176225"/>
                  </a:lnTo>
                  <a:lnTo>
                    <a:pt x="87045" y="40678"/>
                  </a:lnTo>
                  <a:lnTo>
                    <a:pt x="65328" y="5740"/>
                  </a:lnTo>
                  <a:lnTo>
                    <a:pt x="40652" y="0"/>
                  </a:lnTo>
                  <a:lnTo>
                    <a:pt x="32219" y="1397"/>
                  </a:lnTo>
                  <a:lnTo>
                    <a:pt x="2209" y="29514"/>
                  </a:lnTo>
                  <a:lnTo>
                    <a:pt x="241" y="214553"/>
                  </a:lnTo>
                  <a:lnTo>
                    <a:pt x="0" y="222542"/>
                  </a:lnTo>
                  <a:lnTo>
                    <a:pt x="241" y="224066"/>
                  </a:lnTo>
                  <a:lnTo>
                    <a:pt x="203" y="679678"/>
                  </a:lnTo>
                  <a:lnTo>
                    <a:pt x="0" y="686231"/>
                  </a:lnTo>
                  <a:lnTo>
                    <a:pt x="203" y="687476"/>
                  </a:lnTo>
                  <a:lnTo>
                    <a:pt x="152" y="1144816"/>
                  </a:lnTo>
                  <a:lnTo>
                    <a:pt x="0" y="1149934"/>
                  </a:lnTo>
                  <a:lnTo>
                    <a:pt x="152" y="1150912"/>
                  </a:lnTo>
                  <a:lnTo>
                    <a:pt x="114" y="1610309"/>
                  </a:lnTo>
                  <a:lnTo>
                    <a:pt x="0" y="1613979"/>
                  </a:lnTo>
                  <a:lnTo>
                    <a:pt x="114" y="1614678"/>
                  </a:lnTo>
                  <a:lnTo>
                    <a:pt x="63" y="2076488"/>
                  </a:lnTo>
                  <a:lnTo>
                    <a:pt x="0" y="2078710"/>
                  </a:lnTo>
                  <a:lnTo>
                    <a:pt x="63" y="2079142"/>
                  </a:lnTo>
                  <a:lnTo>
                    <a:pt x="12" y="2540584"/>
                  </a:lnTo>
                  <a:lnTo>
                    <a:pt x="0" y="2541371"/>
                  </a:lnTo>
                  <a:lnTo>
                    <a:pt x="12" y="2541524"/>
                  </a:lnTo>
                  <a:lnTo>
                    <a:pt x="0" y="2798622"/>
                  </a:lnTo>
                  <a:lnTo>
                    <a:pt x="21717" y="2833535"/>
                  </a:lnTo>
                  <a:lnTo>
                    <a:pt x="2930677" y="2839288"/>
                  </a:lnTo>
                  <a:lnTo>
                    <a:pt x="2933535" y="2839288"/>
                  </a:lnTo>
                  <a:lnTo>
                    <a:pt x="2968460" y="2817571"/>
                  </a:lnTo>
                  <a:lnTo>
                    <a:pt x="2973921" y="2801455"/>
                  </a:lnTo>
                  <a:lnTo>
                    <a:pt x="2974200" y="2792907"/>
                  </a:lnTo>
                  <a:close/>
                </a:path>
              </a:pathLst>
            </a:custGeom>
            <a:solidFill>
              <a:srgbClr val="263C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0" name="object 28">
            <a:extLst>
              <a:ext uri="{FF2B5EF4-FFF2-40B4-BE49-F238E27FC236}">
                <a16:creationId xmlns:a16="http://schemas.microsoft.com/office/drawing/2014/main" id="{642179E1-839D-F6AA-4BD7-D3361F785199}"/>
              </a:ext>
            </a:extLst>
          </p:cNvPr>
          <p:cNvGrpSpPr/>
          <p:nvPr/>
        </p:nvGrpSpPr>
        <p:grpSpPr>
          <a:xfrm>
            <a:off x="18945474" y="23659018"/>
            <a:ext cx="8358067" cy="7727534"/>
            <a:chOff x="12005627" y="8008686"/>
            <a:chExt cx="2974340" cy="2839720"/>
          </a:xfrm>
        </p:grpSpPr>
        <p:sp>
          <p:nvSpPr>
            <p:cNvPr id="61" name="object 29">
              <a:extLst>
                <a:ext uri="{FF2B5EF4-FFF2-40B4-BE49-F238E27FC236}">
                  <a16:creationId xmlns:a16="http://schemas.microsoft.com/office/drawing/2014/main" id="{EF25D8CD-9DF1-CED2-27C2-A2ACAAA02080}"/>
                </a:ext>
              </a:extLst>
            </p:cNvPr>
            <p:cNvSpPr/>
            <p:nvPr/>
          </p:nvSpPr>
          <p:spPr>
            <a:xfrm>
              <a:off x="13268848" y="9529643"/>
              <a:ext cx="431165" cy="1051560"/>
            </a:xfrm>
            <a:custGeom>
              <a:avLst/>
              <a:gdLst/>
              <a:ahLst/>
              <a:cxnLst/>
              <a:rect l="l" t="t" r="r" b="b"/>
              <a:pathLst>
                <a:path w="431165" h="1051559">
                  <a:moveTo>
                    <a:pt x="390389" y="1050974"/>
                  </a:moveTo>
                  <a:lnTo>
                    <a:pt x="37835" y="1050695"/>
                  </a:lnTo>
                  <a:lnTo>
                    <a:pt x="4406" y="1026751"/>
                  </a:lnTo>
                  <a:lnTo>
                    <a:pt x="0" y="1010316"/>
                  </a:lnTo>
                  <a:lnTo>
                    <a:pt x="278" y="37827"/>
                  </a:lnTo>
                  <a:lnTo>
                    <a:pt x="24227" y="4405"/>
                  </a:lnTo>
                  <a:lnTo>
                    <a:pt x="40665" y="0"/>
                  </a:lnTo>
                  <a:lnTo>
                    <a:pt x="393219" y="278"/>
                  </a:lnTo>
                  <a:lnTo>
                    <a:pt x="426648" y="24222"/>
                  </a:lnTo>
                  <a:lnTo>
                    <a:pt x="431054" y="40657"/>
                  </a:lnTo>
                  <a:lnTo>
                    <a:pt x="430776" y="1013145"/>
                  </a:lnTo>
                  <a:lnTo>
                    <a:pt x="406827" y="1046568"/>
                  </a:lnTo>
                  <a:lnTo>
                    <a:pt x="390389" y="1050974"/>
                  </a:lnTo>
                  <a:close/>
                </a:path>
              </a:pathLst>
            </a:custGeom>
            <a:solidFill>
              <a:srgbClr val="BC09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30">
              <a:extLst>
                <a:ext uri="{FF2B5EF4-FFF2-40B4-BE49-F238E27FC236}">
                  <a16:creationId xmlns:a16="http://schemas.microsoft.com/office/drawing/2014/main" id="{E170180F-2FF2-056C-63B2-E54CCFDF7FCA}"/>
                </a:ext>
              </a:extLst>
            </p:cNvPr>
            <p:cNvSpPr/>
            <p:nvPr/>
          </p:nvSpPr>
          <p:spPr>
            <a:xfrm>
              <a:off x="12468390" y="8174417"/>
              <a:ext cx="2447290" cy="2406650"/>
            </a:xfrm>
            <a:custGeom>
              <a:avLst/>
              <a:gdLst/>
              <a:ahLst/>
              <a:cxnLst/>
              <a:rect l="l" t="t" r="r" b="b"/>
              <a:pathLst>
                <a:path w="2447290" h="2406650">
                  <a:moveTo>
                    <a:pt x="2096744" y="40652"/>
                  </a:moveTo>
                  <a:lnTo>
                    <a:pt x="2075027" y="5753"/>
                  </a:lnTo>
                  <a:lnTo>
                    <a:pt x="1580311" y="0"/>
                  </a:lnTo>
                  <a:lnTo>
                    <a:pt x="1571879" y="1397"/>
                  </a:lnTo>
                  <a:lnTo>
                    <a:pt x="1541868" y="29502"/>
                  </a:lnTo>
                  <a:lnTo>
                    <a:pt x="1539646" y="46367"/>
                  </a:lnTo>
                  <a:lnTo>
                    <a:pt x="1541043" y="54813"/>
                  </a:lnTo>
                  <a:lnTo>
                    <a:pt x="1569161" y="84810"/>
                  </a:lnTo>
                  <a:lnTo>
                    <a:pt x="1942236" y="86995"/>
                  </a:lnTo>
                  <a:lnTo>
                    <a:pt x="1017371" y="1044714"/>
                  </a:lnTo>
                  <a:lnTo>
                    <a:pt x="679691" y="657136"/>
                  </a:lnTo>
                  <a:lnTo>
                    <a:pt x="645210" y="646303"/>
                  </a:lnTo>
                  <a:lnTo>
                    <a:pt x="639241" y="647280"/>
                  </a:lnTo>
                  <a:lnTo>
                    <a:pt x="627773" y="652208"/>
                  </a:lnTo>
                  <a:lnTo>
                    <a:pt x="622947" y="655866"/>
                  </a:lnTo>
                  <a:lnTo>
                    <a:pt x="619048" y="660730"/>
                  </a:lnTo>
                  <a:lnTo>
                    <a:pt x="11811" y="1315897"/>
                  </a:lnTo>
                  <a:lnTo>
                    <a:pt x="6553" y="1322463"/>
                  </a:lnTo>
                  <a:lnTo>
                    <a:pt x="1511" y="1334058"/>
                  </a:lnTo>
                  <a:lnTo>
                    <a:pt x="0" y="1346606"/>
                  </a:lnTo>
                  <a:lnTo>
                    <a:pt x="2159" y="1359065"/>
                  </a:lnTo>
                  <a:lnTo>
                    <a:pt x="35445" y="1388414"/>
                  </a:lnTo>
                  <a:lnTo>
                    <a:pt x="49923" y="1389011"/>
                  </a:lnTo>
                  <a:lnTo>
                    <a:pt x="55740" y="1387817"/>
                  </a:lnTo>
                  <a:lnTo>
                    <a:pt x="66890" y="1382966"/>
                  </a:lnTo>
                  <a:lnTo>
                    <a:pt x="71742" y="1379524"/>
                  </a:lnTo>
                  <a:lnTo>
                    <a:pt x="650379" y="755421"/>
                  </a:lnTo>
                  <a:lnTo>
                    <a:pt x="987285" y="1143000"/>
                  </a:lnTo>
                  <a:lnTo>
                    <a:pt x="992098" y="1146632"/>
                  </a:lnTo>
                  <a:lnTo>
                    <a:pt x="1003261" y="1151839"/>
                  </a:lnTo>
                  <a:lnTo>
                    <a:pt x="1009129" y="1153210"/>
                  </a:lnTo>
                  <a:lnTo>
                    <a:pt x="1021334" y="1153287"/>
                  </a:lnTo>
                  <a:lnTo>
                    <a:pt x="1027150" y="1152118"/>
                  </a:lnTo>
                  <a:lnTo>
                    <a:pt x="1038352" y="1147546"/>
                  </a:lnTo>
                  <a:lnTo>
                    <a:pt x="1043317" y="1144295"/>
                  </a:lnTo>
                  <a:lnTo>
                    <a:pt x="2009698" y="142544"/>
                  </a:lnTo>
                  <a:lnTo>
                    <a:pt x="2009698" y="516686"/>
                  </a:lnTo>
                  <a:lnTo>
                    <a:pt x="2031415" y="551599"/>
                  </a:lnTo>
                  <a:lnTo>
                    <a:pt x="2053221" y="557339"/>
                  </a:lnTo>
                  <a:lnTo>
                    <a:pt x="2056079" y="557339"/>
                  </a:lnTo>
                  <a:lnTo>
                    <a:pt x="2091004" y="535622"/>
                  </a:lnTo>
                  <a:lnTo>
                    <a:pt x="2096465" y="519518"/>
                  </a:lnTo>
                  <a:lnTo>
                    <a:pt x="2096744" y="40652"/>
                  </a:lnTo>
                  <a:close/>
                </a:path>
                <a:path w="2447290" h="2406650">
                  <a:moveTo>
                    <a:pt x="2447023" y="813485"/>
                  </a:moveTo>
                  <a:lnTo>
                    <a:pt x="2425306" y="778573"/>
                  </a:lnTo>
                  <a:lnTo>
                    <a:pt x="2056980" y="772833"/>
                  </a:lnTo>
                  <a:lnTo>
                    <a:pt x="2048548" y="774217"/>
                  </a:lnTo>
                  <a:lnTo>
                    <a:pt x="2018538" y="802335"/>
                  </a:lnTo>
                  <a:lnTo>
                    <a:pt x="2016315" y="2365552"/>
                  </a:lnTo>
                  <a:lnTo>
                    <a:pt x="2017712" y="2373985"/>
                  </a:lnTo>
                  <a:lnTo>
                    <a:pt x="2045830" y="2403983"/>
                  </a:lnTo>
                  <a:lnTo>
                    <a:pt x="2403500" y="2406205"/>
                  </a:lnTo>
                  <a:lnTo>
                    <a:pt x="2406358" y="2406205"/>
                  </a:lnTo>
                  <a:lnTo>
                    <a:pt x="2441283" y="2384488"/>
                  </a:lnTo>
                  <a:lnTo>
                    <a:pt x="2447023" y="813485"/>
                  </a:lnTo>
                  <a:close/>
                </a:path>
              </a:pathLst>
            </a:custGeom>
            <a:solidFill>
              <a:srgbClr val="3C6A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31">
              <a:extLst>
                <a:ext uri="{FF2B5EF4-FFF2-40B4-BE49-F238E27FC236}">
                  <a16:creationId xmlns:a16="http://schemas.microsoft.com/office/drawing/2014/main" id="{2222135E-DA68-3681-C2FD-EA7B5685CA1B}"/>
                </a:ext>
              </a:extLst>
            </p:cNvPr>
            <p:cNvSpPr/>
            <p:nvPr/>
          </p:nvSpPr>
          <p:spPr>
            <a:xfrm>
              <a:off x="13877478" y="9859313"/>
              <a:ext cx="430530" cy="721360"/>
            </a:xfrm>
            <a:custGeom>
              <a:avLst/>
              <a:gdLst/>
              <a:ahLst/>
              <a:cxnLst/>
              <a:rect l="l" t="t" r="r" b="b"/>
              <a:pathLst>
                <a:path w="430530" h="721359">
                  <a:moveTo>
                    <a:pt x="389344" y="721304"/>
                  </a:moveTo>
                  <a:lnTo>
                    <a:pt x="37201" y="720941"/>
                  </a:lnTo>
                  <a:lnTo>
                    <a:pt x="5631" y="699389"/>
                  </a:lnTo>
                  <a:lnTo>
                    <a:pt x="0" y="677789"/>
                  </a:lnTo>
                  <a:lnTo>
                    <a:pt x="278" y="37827"/>
                  </a:lnTo>
                  <a:lnTo>
                    <a:pt x="24227" y="4405"/>
                  </a:lnTo>
                  <a:lnTo>
                    <a:pt x="40665" y="0"/>
                  </a:lnTo>
                  <a:lnTo>
                    <a:pt x="392174" y="278"/>
                  </a:lnTo>
                  <a:lnTo>
                    <a:pt x="425603" y="24222"/>
                  </a:lnTo>
                  <a:lnTo>
                    <a:pt x="430009" y="40657"/>
                  </a:lnTo>
                  <a:lnTo>
                    <a:pt x="429731" y="683476"/>
                  </a:lnTo>
                  <a:lnTo>
                    <a:pt x="405782" y="716898"/>
                  </a:lnTo>
                  <a:lnTo>
                    <a:pt x="389344" y="721304"/>
                  </a:lnTo>
                  <a:close/>
                </a:path>
              </a:pathLst>
            </a:custGeom>
            <a:solidFill>
              <a:srgbClr val="263C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32">
              <a:extLst>
                <a:ext uri="{FF2B5EF4-FFF2-40B4-BE49-F238E27FC236}">
                  <a16:creationId xmlns:a16="http://schemas.microsoft.com/office/drawing/2014/main" id="{8A8DC1C1-A2D2-9235-2AA8-4472820F0913}"/>
                </a:ext>
              </a:extLst>
            </p:cNvPr>
            <p:cNvSpPr/>
            <p:nvPr/>
          </p:nvSpPr>
          <p:spPr>
            <a:xfrm>
              <a:off x="12660914" y="10242593"/>
              <a:ext cx="431165" cy="338455"/>
            </a:xfrm>
            <a:custGeom>
              <a:avLst/>
              <a:gdLst/>
              <a:ahLst/>
              <a:cxnLst/>
              <a:rect l="l" t="t" r="r" b="b"/>
              <a:pathLst>
                <a:path w="431165" h="338454">
                  <a:moveTo>
                    <a:pt x="390389" y="338024"/>
                  </a:moveTo>
                  <a:lnTo>
                    <a:pt x="37835" y="337745"/>
                  </a:lnTo>
                  <a:lnTo>
                    <a:pt x="4406" y="313801"/>
                  </a:lnTo>
                  <a:lnTo>
                    <a:pt x="0" y="297366"/>
                  </a:lnTo>
                  <a:lnTo>
                    <a:pt x="278" y="37827"/>
                  </a:lnTo>
                  <a:lnTo>
                    <a:pt x="24227" y="4405"/>
                  </a:lnTo>
                  <a:lnTo>
                    <a:pt x="40665" y="0"/>
                  </a:lnTo>
                  <a:lnTo>
                    <a:pt x="393219" y="278"/>
                  </a:lnTo>
                  <a:lnTo>
                    <a:pt x="426648" y="24222"/>
                  </a:lnTo>
                  <a:lnTo>
                    <a:pt x="431054" y="40657"/>
                  </a:lnTo>
                  <a:lnTo>
                    <a:pt x="430775" y="300196"/>
                  </a:lnTo>
                  <a:lnTo>
                    <a:pt x="406827" y="333618"/>
                  </a:lnTo>
                  <a:lnTo>
                    <a:pt x="390389" y="338024"/>
                  </a:lnTo>
                  <a:close/>
                </a:path>
              </a:pathLst>
            </a:custGeom>
            <a:solidFill>
              <a:srgbClr val="FDD04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33">
              <a:extLst>
                <a:ext uri="{FF2B5EF4-FFF2-40B4-BE49-F238E27FC236}">
                  <a16:creationId xmlns:a16="http://schemas.microsoft.com/office/drawing/2014/main" id="{EB1C6B54-D5C6-B870-64DD-186E0816961F}"/>
                </a:ext>
              </a:extLst>
            </p:cNvPr>
            <p:cNvSpPr/>
            <p:nvPr/>
          </p:nvSpPr>
          <p:spPr>
            <a:xfrm>
              <a:off x="12005627" y="8008695"/>
              <a:ext cx="2974340" cy="2839720"/>
            </a:xfrm>
            <a:custGeom>
              <a:avLst/>
              <a:gdLst/>
              <a:ahLst/>
              <a:cxnLst/>
              <a:rect l="l" t="t" r="r" b="b"/>
              <a:pathLst>
                <a:path w="2974340" h="2839720">
                  <a:moveTo>
                    <a:pt x="2974200" y="2792907"/>
                  </a:moveTo>
                  <a:lnTo>
                    <a:pt x="2952483" y="2757995"/>
                  </a:lnTo>
                  <a:lnTo>
                    <a:pt x="87045" y="2752255"/>
                  </a:lnTo>
                  <a:lnTo>
                    <a:pt x="87045" y="2581808"/>
                  </a:lnTo>
                  <a:lnTo>
                    <a:pt x="280631" y="2582024"/>
                  </a:lnTo>
                  <a:lnTo>
                    <a:pt x="283489" y="2582024"/>
                  </a:lnTo>
                  <a:lnTo>
                    <a:pt x="318414" y="2560307"/>
                  </a:lnTo>
                  <a:lnTo>
                    <a:pt x="324154" y="2535656"/>
                  </a:lnTo>
                  <a:lnTo>
                    <a:pt x="322757" y="2527211"/>
                  </a:lnTo>
                  <a:lnTo>
                    <a:pt x="294652" y="2497213"/>
                  </a:lnTo>
                  <a:lnTo>
                    <a:pt x="87045" y="2495054"/>
                  </a:lnTo>
                  <a:lnTo>
                    <a:pt x="87045" y="2119160"/>
                  </a:lnTo>
                  <a:lnTo>
                    <a:pt x="280631" y="2119376"/>
                  </a:lnTo>
                  <a:lnTo>
                    <a:pt x="283489" y="2119376"/>
                  </a:lnTo>
                  <a:lnTo>
                    <a:pt x="318414" y="2097659"/>
                  </a:lnTo>
                  <a:lnTo>
                    <a:pt x="324154" y="2072995"/>
                  </a:lnTo>
                  <a:lnTo>
                    <a:pt x="322757" y="2064562"/>
                  </a:lnTo>
                  <a:lnTo>
                    <a:pt x="294652" y="2034565"/>
                  </a:lnTo>
                  <a:lnTo>
                    <a:pt x="87045" y="2032406"/>
                  </a:lnTo>
                  <a:lnTo>
                    <a:pt x="87045" y="1654416"/>
                  </a:lnTo>
                  <a:lnTo>
                    <a:pt x="280631" y="1654632"/>
                  </a:lnTo>
                  <a:lnTo>
                    <a:pt x="283489" y="1654632"/>
                  </a:lnTo>
                  <a:lnTo>
                    <a:pt x="318414" y="1632915"/>
                  </a:lnTo>
                  <a:lnTo>
                    <a:pt x="324154" y="1608264"/>
                  </a:lnTo>
                  <a:lnTo>
                    <a:pt x="322757" y="1599831"/>
                  </a:lnTo>
                  <a:lnTo>
                    <a:pt x="294652" y="1569821"/>
                  </a:lnTo>
                  <a:lnTo>
                    <a:pt x="87045" y="1567662"/>
                  </a:lnTo>
                  <a:lnTo>
                    <a:pt x="87045" y="1190371"/>
                  </a:lnTo>
                  <a:lnTo>
                    <a:pt x="280631" y="1190586"/>
                  </a:lnTo>
                  <a:lnTo>
                    <a:pt x="283489" y="1190586"/>
                  </a:lnTo>
                  <a:lnTo>
                    <a:pt x="318414" y="1168869"/>
                  </a:lnTo>
                  <a:lnTo>
                    <a:pt x="324154" y="1144219"/>
                  </a:lnTo>
                  <a:lnTo>
                    <a:pt x="322757" y="1135786"/>
                  </a:lnTo>
                  <a:lnTo>
                    <a:pt x="294652" y="1105776"/>
                  </a:lnTo>
                  <a:lnTo>
                    <a:pt x="87045" y="1103617"/>
                  </a:lnTo>
                  <a:lnTo>
                    <a:pt x="87045" y="726681"/>
                  </a:lnTo>
                  <a:lnTo>
                    <a:pt x="280631" y="726897"/>
                  </a:lnTo>
                  <a:lnTo>
                    <a:pt x="283489" y="726897"/>
                  </a:lnTo>
                  <a:lnTo>
                    <a:pt x="318414" y="705180"/>
                  </a:lnTo>
                  <a:lnTo>
                    <a:pt x="324154" y="680516"/>
                  </a:lnTo>
                  <a:lnTo>
                    <a:pt x="322757" y="672084"/>
                  </a:lnTo>
                  <a:lnTo>
                    <a:pt x="294652" y="642086"/>
                  </a:lnTo>
                  <a:lnTo>
                    <a:pt x="87045" y="639927"/>
                  </a:lnTo>
                  <a:lnTo>
                    <a:pt x="87045" y="262978"/>
                  </a:lnTo>
                  <a:lnTo>
                    <a:pt x="280631" y="263194"/>
                  </a:lnTo>
                  <a:lnTo>
                    <a:pt x="283489" y="263194"/>
                  </a:lnTo>
                  <a:lnTo>
                    <a:pt x="318414" y="241477"/>
                  </a:lnTo>
                  <a:lnTo>
                    <a:pt x="324154" y="216827"/>
                  </a:lnTo>
                  <a:lnTo>
                    <a:pt x="322757" y="208394"/>
                  </a:lnTo>
                  <a:lnTo>
                    <a:pt x="294652" y="178384"/>
                  </a:lnTo>
                  <a:lnTo>
                    <a:pt x="87045" y="176225"/>
                  </a:lnTo>
                  <a:lnTo>
                    <a:pt x="87045" y="40678"/>
                  </a:lnTo>
                  <a:lnTo>
                    <a:pt x="65328" y="5740"/>
                  </a:lnTo>
                  <a:lnTo>
                    <a:pt x="40652" y="0"/>
                  </a:lnTo>
                  <a:lnTo>
                    <a:pt x="32219" y="1397"/>
                  </a:lnTo>
                  <a:lnTo>
                    <a:pt x="2209" y="29514"/>
                  </a:lnTo>
                  <a:lnTo>
                    <a:pt x="241" y="214553"/>
                  </a:lnTo>
                  <a:lnTo>
                    <a:pt x="0" y="222542"/>
                  </a:lnTo>
                  <a:lnTo>
                    <a:pt x="241" y="224066"/>
                  </a:lnTo>
                  <a:lnTo>
                    <a:pt x="203" y="679678"/>
                  </a:lnTo>
                  <a:lnTo>
                    <a:pt x="0" y="686231"/>
                  </a:lnTo>
                  <a:lnTo>
                    <a:pt x="203" y="687476"/>
                  </a:lnTo>
                  <a:lnTo>
                    <a:pt x="152" y="1144816"/>
                  </a:lnTo>
                  <a:lnTo>
                    <a:pt x="0" y="1149934"/>
                  </a:lnTo>
                  <a:lnTo>
                    <a:pt x="152" y="1150912"/>
                  </a:lnTo>
                  <a:lnTo>
                    <a:pt x="114" y="1610309"/>
                  </a:lnTo>
                  <a:lnTo>
                    <a:pt x="0" y="1613979"/>
                  </a:lnTo>
                  <a:lnTo>
                    <a:pt x="114" y="1614678"/>
                  </a:lnTo>
                  <a:lnTo>
                    <a:pt x="63" y="2076488"/>
                  </a:lnTo>
                  <a:lnTo>
                    <a:pt x="0" y="2078710"/>
                  </a:lnTo>
                  <a:lnTo>
                    <a:pt x="63" y="2079142"/>
                  </a:lnTo>
                  <a:lnTo>
                    <a:pt x="12" y="2540584"/>
                  </a:lnTo>
                  <a:lnTo>
                    <a:pt x="0" y="2541371"/>
                  </a:lnTo>
                  <a:lnTo>
                    <a:pt x="12" y="2541524"/>
                  </a:lnTo>
                  <a:lnTo>
                    <a:pt x="0" y="2798622"/>
                  </a:lnTo>
                  <a:lnTo>
                    <a:pt x="21717" y="2833535"/>
                  </a:lnTo>
                  <a:lnTo>
                    <a:pt x="2930677" y="2839288"/>
                  </a:lnTo>
                  <a:lnTo>
                    <a:pt x="2933535" y="2839288"/>
                  </a:lnTo>
                  <a:lnTo>
                    <a:pt x="2968460" y="2817571"/>
                  </a:lnTo>
                  <a:lnTo>
                    <a:pt x="2973921" y="2801455"/>
                  </a:lnTo>
                  <a:lnTo>
                    <a:pt x="2974200" y="2792907"/>
                  </a:lnTo>
                  <a:close/>
                </a:path>
              </a:pathLst>
            </a:custGeom>
            <a:solidFill>
              <a:srgbClr val="263C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9" name="Imagem 28">
            <a:extLst>
              <a:ext uri="{FF2B5EF4-FFF2-40B4-BE49-F238E27FC236}">
                <a16:creationId xmlns:a16="http://schemas.microsoft.com/office/drawing/2014/main" id="{99E57FEA-F010-812B-89C4-C74CC0FA7A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3342" y="569119"/>
            <a:ext cx="5375902" cy="3253650"/>
          </a:xfrm>
          <a:prstGeom prst="rect">
            <a:avLst/>
          </a:prstGeom>
        </p:spPr>
      </p:pic>
      <p:pic>
        <p:nvPicPr>
          <p:cNvPr id="1026" name="Picture 2" descr="PPGBV@UFMT - Home">
            <a:extLst>
              <a:ext uri="{FF2B5EF4-FFF2-40B4-BE49-F238E27FC236}">
                <a16:creationId xmlns:a16="http://schemas.microsoft.com/office/drawing/2014/main" id="{661308BC-53E1-5F84-BC46-B4A35C4C34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044" y="492919"/>
            <a:ext cx="3432188" cy="4302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850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</TotalTime>
  <Words>85</Words>
  <Application>Microsoft Office PowerPoint</Application>
  <PresentationFormat>Personalizar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Trebuchet MS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Banner</dc:title>
  <dc:creator>Isabelle Zanata Fabiane</dc:creator>
  <cp:keywords>DAFqcSKOBGg,BACdL8FACmo</cp:keywords>
  <cp:lastModifiedBy>Gisele Facholi Bomfim</cp:lastModifiedBy>
  <cp:revision>16</cp:revision>
  <dcterms:created xsi:type="dcterms:W3CDTF">2023-09-21T20:22:15Z</dcterms:created>
  <dcterms:modified xsi:type="dcterms:W3CDTF">2025-08-12T22:06:33Z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2023-09-21T00:00:00Z</vt:filetime>
  </property>
  <property fmtid="{D5CDD505-2E9C-101B-9397-08002B2CF9AE}" pid="3" name="Creator">
    <vt:lpwstr>Canva</vt:lpwstr>
  </property>
  <property fmtid="{D5CDD505-2E9C-101B-9397-08002B2CF9AE}" pid="4" name="LastSaved">
    <vt:filetime>2023-09-21T00:00:00Z</vt:filetime>
  </property>
</Properties>
</file>